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93" r:id="rId4"/>
    <p:sldId id="324" r:id="rId5"/>
    <p:sldId id="305" r:id="rId6"/>
    <p:sldId id="299" r:id="rId7"/>
    <p:sldId id="300" r:id="rId8"/>
    <p:sldId id="301" r:id="rId9"/>
    <p:sldId id="302" r:id="rId10"/>
    <p:sldId id="306" r:id="rId11"/>
    <p:sldId id="307" r:id="rId12"/>
    <p:sldId id="308" r:id="rId13"/>
    <p:sldId id="311" r:id="rId14"/>
    <p:sldId id="309" r:id="rId15"/>
    <p:sldId id="312" r:id="rId16"/>
    <p:sldId id="313" r:id="rId17"/>
    <p:sldId id="314" r:id="rId18"/>
    <p:sldId id="315" r:id="rId19"/>
    <p:sldId id="316" r:id="rId20"/>
    <p:sldId id="317" r:id="rId21"/>
    <p:sldId id="318" r:id="rId22"/>
    <p:sldId id="319" r:id="rId23"/>
    <p:sldId id="320" r:id="rId24"/>
    <p:sldId id="321" r:id="rId25"/>
    <p:sldId id="322" r:id="rId26"/>
    <p:sldId id="326" r:id="rId27"/>
    <p:sldId id="327" r:id="rId28"/>
    <p:sldId id="328" r:id="rId29"/>
    <p:sldId id="329" r:id="rId30"/>
    <p:sldId id="330" r:id="rId31"/>
    <p:sldId id="331" r:id="rId32"/>
    <p:sldId id="332" r:id="rId33"/>
    <p:sldId id="333" r:id="rId34"/>
    <p:sldId id="334" r:id="rId35"/>
    <p:sldId id="297" r:id="rId36"/>
    <p:sldId id="335" r:id="rId37"/>
    <p:sldId id="336" r:id="rId38"/>
    <p:sldId id="337" r:id="rId39"/>
    <p:sldId id="338" r:id="rId40"/>
    <p:sldId id="339" r:id="rId41"/>
    <p:sldId id="340" r:id="rId42"/>
    <p:sldId id="341" r:id="rId43"/>
    <p:sldId id="342" r:id="rId44"/>
    <p:sldId id="344" r:id="rId45"/>
    <p:sldId id="343"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6" r:id="rId67"/>
    <p:sldId id="367" r:id="rId68"/>
    <p:sldId id="368" r:id="rId69"/>
    <p:sldId id="369" r:id="rId70"/>
    <p:sldId id="370" r:id="rId71"/>
    <p:sldId id="371" r:id="rId72"/>
    <p:sldId id="372" r:id="rId73"/>
    <p:sldId id="373" r:id="rId74"/>
    <p:sldId id="365"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79A"/>
    <a:srgbClr val="6B89B6"/>
    <a:srgbClr val="F0F0F0"/>
    <a:srgbClr val="FA6B00"/>
    <a:srgbClr val="BB2B2A"/>
    <a:srgbClr val="FA6B04"/>
    <a:srgbClr val="FC8604"/>
    <a:srgbClr val="ADCDEA"/>
    <a:srgbClr val="F08519"/>
    <a:srgbClr val="F7E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80426" autoAdjust="0"/>
  </p:normalViewPr>
  <p:slideViewPr>
    <p:cSldViewPr snapToGrid="0">
      <p:cViewPr varScale="1">
        <p:scale>
          <a:sx n="104" d="100"/>
          <a:sy n="104" d="100"/>
        </p:scale>
        <p:origin x="1624"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C1676-AF08-4310-BF68-B274B8969C72}"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zh-CN" altLang="en-US"/>
        </a:p>
      </dgm:t>
    </dgm:pt>
    <dgm:pt modelId="{73E6617E-B82C-4BAE-A32D-D22A71821573}">
      <dgm:prSet phldrT="[文本]" custT="1"/>
      <dgm:spPr>
        <a:solidFill>
          <a:srgbClr val="2B579A"/>
        </a:solidFill>
        <a:ln>
          <a:noFill/>
        </a:ln>
      </dgm:spPr>
      <dgm:t>
        <a:bodyPr/>
        <a:lstStyle/>
        <a:p>
          <a:r>
            <a:rPr lang="en-US" altLang="zh-CN" sz="2000" b="1" i="0" kern="1200" dirty="0">
              <a:solidFill>
                <a:prstClr val="white"/>
              </a:solidFill>
              <a:latin typeface="Calibri"/>
              <a:ea typeface="+mn-ea"/>
              <a:cs typeface="+mn-cs"/>
            </a:rPr>
            <a:t>5.Network</a:t>
          </a:r>
          <a:endParaRPr lang="zh-CN" altLang="en-US" sz="2000" b="1" i="0" kern="1200" dirty="0">
            <a:solidFill>
              <a:prstClr val="white"/>
            </a:solidFill>
            <a:latin typeface="Calibri"/>
            <a:ea typeface="+mn-ea"/>
            <a:cs typeface="+mn-cs"/>
          </a:endParaRPr>
        </a:p>
      </dgm:t>
    </dgm:pt>
    <dgm:pt modelId="{318DA73E-010F-4380-89F3-7A877154EE0D}" type="parTrans" cxnId="{FA4E50B4-B26F-46F0-AD43-404EA62A0312}">
      <dgm:prSet/>
      <dgm:spPr/>
      <dgm:t>
        <a:bodyPr/>
        <a:lstStyle/>
        <a:p>
          <a:endParaRPr lang="zh-CN" altLang="en-US"/>
        </a:p>
      </dgm:t>
    </dgm:pt>
    <dgm:pt modelId="{B99D3EFD-BA61-4F77-BBB0-BCBDB8F03E57}" type="sibTrans" cxnId="{FA4E50B4-B26F-46F0-AD43-404EA62A0312}">
      <dgm:prSet/>
      <dgm:spPr>
        <a:noFill/>
        <a:ln>
          <a:solidFill>
            <a:srgbClr val="2B579A"/>
          </a:solidFill>
        </a:ln>
      </dgm:spPr>
      <dgm:t>
        <a:bodyPr/>
        <a:lstStyle/>
        <a:p>
          <a:endParaRPr lang="zh-CN" altLang="en-US"/>
        </a:p>
      </dgm:t>
    </dgm:pt>
    <dgm:pt modelId="{144CEF82-18D5-4BB8-95C4-A3493DDB2BE6}">
      <dgm:prSet phldrT="[文本]" custT="1"/>
      <dgm:spPr>
        <a:solidFill>
          <a:schemeClr val="accent1">
            <a:lumMod val="75000"/>
          </a:schemeClr>
        </a:solidFill>
        <a:ln>
          <a:noFill/>
        </a:ln>
      </dgm:spPr>
      <dgm:t>
        <a:bodyPr/>
        <a:lstStyle/>
        <a:p>
          <a:r>
            <a:rPr lang="en-US" altLang="zh-CN" sz="2000" b="1" i="0" kern="1200" dirty="0">
              <a:solidFill>
                <a:prstClr val="white"/>
              </a:solidFill>
              <a:latin typeface="Calibri"/>
              <a:ea typeface="+mn-ea"/>
              <a:cs typeface="+mn-cs"/>
            </a:rPr>
            <a:t>2.</a:t>
          </a:r>
          <a:r>
            <a:rPr lang="en-US" sz="2000" b="1" i="0" kern="1200" dirty="0">
              <a:solidFill>
                <a:prstClr val="white"/>
              </a:solidFill>
              <a:latin typeface="Calibri"/>
              <a:ea typeface="+mn-ea"/>
              <a:cs typeface="+mn-cs"/>
            </a:rPr>
            <a:t>Elements</a:t>
          </a:r>
          <a:endParaRPr lang="zh-CN" altLang="en-US" sz="2000" b="1" i="0" kern="1200" dirty="0">
            <a:solidFill>
              <a:prstClr val="white"/>
            </a:solidFill>
            <a:latin typeface="Calibri"/>
            <a:ea typeface="+mn-ea"/>
            <a:cs typeface="+mn-cs"/>
          </a:endParaRPr>
        </a:p>
      </dgm:t>
    </dgm:pt>
    <dgm:pt modelId="{D0B25766-6943-4F81-A716-BB2DDF5E2DA4}" type="parTrans" cxnId="{E1DF1521-3BD6-4189-B2B3-D7BCECC84ECA}">
      <dgm:prSet/>
      <dgm:spPr/>
      <dgm:t>
        <a:bodyPr/>
        <a:lstStyle/>
        <a:p>
          <a:endParaRPr lang="zh-CN" altLang="en-US"/>
        </a:p>
      </dgm:t>
    </dgm:pt>
    <dgm:pt modelId="{5A60F902-FB5B-4103-BB3F-57DBF9024500}" type="sibTrans" cxnId="{E1DF1521-3BD6-4189-B2B3-D7BCECC84ECA}">
      <dgm:prSet/>
      <dgm:spPr>
        <a:noFill/>
        <a:ln>
          <a:solidFill>
            <a:srgbClr val="2B579A"/>
          </a:solidFill>
        </a:ln>
      </dgm:spPr>
      <dgm:t>
        <a:bodyPr/>
        <a:lstStyle/>
        <a:p>
          <a:endParaRPr lang="zh-CN" altLang="en-US"/>
        </a:p>
      </dgm:t>
    </dgm:pt>
    <dgm:pt modelId="{6D27687A-7FB0-42A0-977B-55B5C0697E07}">
      <dgm:prSet phldrT="[文本]" custT="1"/>
      <dgm:spPr>
        <a:solidFill>
          <a:srgbClr val="2B579A">
            <a:alpha val="68000"/>
          </a:srgbClr>
        </a:solidFill>
        <a:ln>
          <a:noFill/>
        </a:ln>
      </dgm:spPr>
      <dgm:t>
        <a:bodyPr/>
        <a:lstStyle/>
        <a:p>
          <a:r>
            <a:rPr lang="en-US" altLang="zh-CN" sz="2000" b="1" i="0" kern="1200" dirty="0">
              <a:solidFill>
                <a:prstClr val="white"/>
              </a:solidFill>
              <a:latin typeface="Calibri"/>
              <a:ea typeface="+mn-ea"/>
              <a:cs typeface="+mn-cs"/>
            </a:rPr>
            <a:t>3.Console</a:t>
          </a:r>
          <a:endParaRPr lang="zh-CN" altLang="en-US" sz="2000" b="1" i="0" kern="1200" dirty="0">
            <a:solidFill>
              <a:prstClr val="white"/>
            </a:solidFill>
            <a:latin typeface="Calibri"/>
            <a:ea typeface="+mn-ea"/>
            <a:cs typeface="+mn-cs"/>
          </a:endParaRPr>
        </a:p>
      </dgm:t>
    </dgm:pt>
    <dgm:pt modelId="{6603ED73-F80F-4A2A-8A5C-FCC1DC19FA59}" type="sibTrans" cxnId="{6BCDF3E0-0A9D-4A24-846A-FF756947E688}">
      <dgm:prSet/>
      <dgm:spPr>
        <a:noFill/>
        <a:ln>
          <a:solidFill>
            <a:srgbClr val="2B579A"/>
          </a:solidFill>
        </a:ln>
      </dgm:spPr>
      <dgm:t>
        <a:bodyPr/>
        <a:lstStyle/>
        <a:p>
          <a:endParaRPr lang="zh-CN" altLang="en-US"/>
        </a:p>
      </dgm:t>
    </dgm:pt>
    <dgm:pt modelId="{46DC1E74-7E94-45E1-9FA5-1210406F47D5}" type="parTrans" cxnId="{6BCDF3E0-0A9D-4A24-846A-FF756947E688}">
      <dgm:prSet/>
      <dgm:spPr/>
      <dgm:t>
        <a:bodyPr/>
        <a:lstStyle/>
        <a:p>
          <a:endParaRPr lang="zh-CN" altLang="en-US"/>
        </a:p>
      </dgm:t>
    </dgm:pt>
    <dgm:pt modelId="{135EC8CD-C4A6-40C6-B491-8354FCD335AA}" type="pres">
      <dgm:prSet presAssocID="{12AC1676-AF08-4310-BF68-B274B8969C72}" presName="Name0" presStyleCnt="0">
        <dgm:presLayoutVars>
          <dgm:chMax val="21"/>
          <dgm:chPref val="21"/>
        </dgm:presLayoutVars>
      </dgm:prSet>
      <dgm:spPr/>
    </dgm:pt>
    <dgm:pt modelId="{535642C5-DFA8-4701-8777-242B8402717B}" type="pres">
      <dgm:prSet presAssocID="{6D27687A-7FB0-42A0-977B-55B5C0697E07}" presName="text1" presStyleCnt="0"/>
      <dgm:spPr/>
    </dgm:pt>
    <dgm:pt modelId="{22B66F1B-160C-42D4-8EE0-B8A71B0BA08F}" type="pres">
      <dgm:prSet presAssocID="{6D27687A-7FB0-42A0-977B-55B5C0697E07}" presName="textRepeatNode" presStyleLbl="alignNode1" presStyleIdx="0" presStyleCnt="3">
        <dgm:presLayoutVars>
          <dgm:chMax val="0"/>
          <dgm:chPref val="0"/>
          <dgm:bulletEnabled val="1"/>
        </dgm:presLayoutVars>
      </dgm:prSet>
      <dgm:spPr/>
    </dgm:pt>
    <dgm:pt modelId="{177DFF7C-3D2D-4950-B17D-07F525A3C353}" type="pres">
      <dgm:prSet presAssocID="{6D27687A-7FB0-42A0-977B-55B5C0697E07}" presName="textaccent1" presStyleCnt="0"/>
      <dgm:spPr/>
    </dgm:pt>
    <dgm:pt modelId="{D8EF3083-37BE-47FE-A3C4-3B8562EBDB8F}" type="pres">
      <dgm:prSet presAssocID="{6D27687A-7FB0-42A0-977B-55B5C0697E07}" presName="accentRepeatNode" presStyleLbl="solidAlignAcc1" presStyleIdx="0" presStyleCnt="6" custLinFactX="-100000" custLinFactY="92719" custLinFactNeighborX="-103010" custLinFactNeighborY="100000"/>
      <dgm:spPr>
        <a:noFill/>
        <a:ln>
          <a:solidFill>
            <a:srgbClr val="2B579A"/>
          </a:solidFill>
        </a:ln>
      </dgm:spPr>
    </dgm:pt>
    <dgm:pt modelId="{86E27654-035C-4F2F-8977-598E951F7D69}" type="pres">
      <dgm:prSet presAssocID="{6603ED73-F80F-4A2A-8A5C-FCC1DC19FA59}" presName="image1" presStyleCnt="0"/>
      <dgm:spPr/>
    </dgm:pt>
    <dgm:pt modelId="{2F9526FE-0205-4AB5-9AE4-7B2BEB3EE11A}" type="pres">
      <dgm:prSet presAssocID="{6603ED73-F80F-4A2A-8A5C-FCC1DC19FA59}" presName="imageRepeatNode" presStyleLbl="alignAcc1" presStyleIdx="0" presStyleCnt="3"/>
      <dgm:spPr/>
    </dgm:pt>
    <dgm:pt modelId="{288B2BD6-36CF-46D2-A9F3-890AD435E731}" type="pres">
      <dgm:prSet presAssocID="{6603ED73-F80F-4A2A-8A5C-FCC1DC19FA59}" presName="imageaccent1" presStyleCnt="0"/>
      <dgm:spPr/>
    </dgm:pt>
    <dgm:pt modelId="{02F1DD80-BFB4-46B0-A2D1-70135D3844E7}" type="pres">
      <dgm:prSet presAssocID="{6603ED73-F80F-4A2A-8A5C-FCC1DC19FA59}" presName="accentRepeatNode" presStyleLbl="solidAlignAcc1" presStyleIdx="1" presStyleCnt="6" custLinFactX="-93782" custLinFactY="-500000" custLinFactNeighborX="-100000" custLinFactNeighborY="-533187"/>
      <dgm:spPr>
        <a:noFill/>
        <a:ln>
          <a:solidFill>
            <a:srgbClr val="2B579A"/>
          </a:solidFill>
        </a:ln>
      </dgm:spPr>
    </dgm:pt>
    <dgm:pt modelId="{0C66F871-F731-4106-BFF9-C86CF5BC764A}" type="pres">
      <dgm:prSet presAssocID="{73E6617E-B82C-4BAE-A32D-D22A71821573}" presName="text2" presStyleCnt="0"/>
      <dgm:spPr/>
    </dgm:pt>
    <dgm:pt modelId="{D894A0DC-5430-4859-A169-68B3B197B276}" type="pres">
      <dgm:prSet presAssocID="{73E6617E-B82C-4BAE-A32D-D22A71821573}" presName="textRepeatNode" presStyleLbl="alignNode1" presStyleIdx="1" presStyleCnt="3">
        <dgm:presLayoutVars>
          <dgm:chMax val="0"/>
          <dgm:chPref val="0"/>
          <dgm:bulletEnabled val="1"/>
        </dgm:presLayoutVars>
      </dgm:prSet>
      <dgm:spPr/>
    </dgm:pt>
    <dgm:pt modelId="{E67CF8B4-7FAA-4138-8129-907317475D53}" type="pres">
      <dgm:prSet presAssocID="{73E6617E-B82C-4BAE-A32D-D22A71821573}" presName="textaccent2" presStyleCnt="0"/>
      <dgm:spPr/>
    </dgm:pt>
    <dgm:pt modelId="{028EB73A-09F4-4969-895C-F8C8834A5CCC}" type="pres">
      <dgm:prSet presAssocID="{73E6617E-B82C-4BAE-A32D-D22A71821573}" presName="accentRepeatNode" presStyleLbl="solidAlignAcc1" presStyleIdx="2" presStyleCnt="6" custLinFactY="98072" custLinFactNeighborX="-13842" custLinFactNeighborY="100000"/>
      <dgm:spPr>
        <a:noFill/>
        <a:ln>
          <a:solidFill>
            <a:srgbClr val="2B579A"/>
          </a:solidFill>
        </a:ln>
      </dgm:spPr>
    </dgm:pt>
    <dgm:pt modelId="{4A8FFB52-DA7E-4258-AC04-2262C36B9332}" type="pres">
      <dgm:prSet presAssocID="{B99D3EFD-BA61-4F77-BBB0-BCBDB8F03E57}" presName="image2" presStyleCnt="0"/>
      <dgm:spPr/>
    </dgm:pt>
    <dgm:pt modelId="{3537E370-4BF3-4896-B938-E91FB7144E70}" type="pres">
      <dgm:prSet presAssocID="{B99D3EFD-BA61-4F77-BBB0-BCBDB8F03E57}" presName="imageRepeatNode" presStyleLbl="alignAcc1" presStyleIdx="1" presStyleCnt="3"/>
      <dgm:spPr/>
    </dgm:pt>
    <dgm:pt modelId="{82435861-E188-4CBD-807E-0DB908635C20}" type="pres">
      <dgm:prSet presAssocID="{B99D3EFD-BA61-4F77-BBB0-BCBDB8F03E57}" presName="imageaccent2" presStyleCnt="0"/>
      <dgm:spPr/>
    </dgm:pt>
    <dgm:pt modelId="{D92BE79B-A668-4DBC-B2EE-1366D2A0D857}" type="pres">
      <dgm:prSet presAssocID="{B99D3EFD-BA61-4F77-BBB0-BCBDB8F03E57}" presName="accentRepeatNode" presStyleLbl="solidAlignAcc1" presStyleIdx="3" presStyleCnt="6" custLinFactX="200000" custLinFactY="-800000" custLinFactNeighborX="270615" custLinFactNeighborY="-870230"/>
      <dgm:spPr>
        <a:noFill/>
        <a:ln>
          <a:solidFill>
            <a:srgbClr val="2B579A"/>
          </a:solidFill>
        </a:ln>
      </dgm:spPr>
    </dgm:pt>
    <dgm:pt modelId="{1BB07274-3000-48B1-9F87-68DA32BB790E}" type="pres">
      <dgm:prSet presAssocID="{144CEF82-18D5-4BB8-95C4-A3493DDB2BE6}" presName="text3" presStyleCnt="0"/>
      <dgm:spPr/>
    </dgm:pt>
    <dgm:pt modelId="{CF79D1B5-2F93-4B3F-8EDE-532605310E1C}" type="pres">
      <dgm:prSet presAssocID="{144CEF82-18D5-4BB8-95C4-A3493DDB2BE6}" presName="textRepeatNode" presStyleLbl="alignNode1" presStyleIdx="2" presStyleCnt="3">
        <dgm:presLayoutVars>
          <dgm:chMax val="0"/>
          <dgm:chPref val="0"/>
          <dgm:bulletEnabled val="1"/>
        </dgm:presLayoutVars>
      </dgm:prSet>
      <dgm:spPr/>
    </dgm:pt>
    <dgm:pt modelId="{E3927043-616E-41E9-84EF-0435B5209CD1}" type="pres">
      <dgm:prSet presAssocID="{144CEF82-18D5-4BB8-95C4-A3493DDB2BE6}" presName="textaccent3" presStyleCnt="0"/>
      <dgm:spPr/>
    </dgm:pt>
    <dgm:pt modelId="{480F57B5-5ACF-457D-B521-57A38A417412}" type="pres">
      <dgm:prSet presAssocID="{144CEF82-18D5-4BB8-95C4-A3493DDB2BE6}" presName="accentRepeatNode" presStyleLbl="solidAlignAcc1" presStyleIdx="4" presStyleCnt="6"/>
      <dgm:spPr>
        <a:solidFill>
          <a:srgbClr val="F0F0F0"/>
        </a:solidFill>
        <a:ln>
          <a:solidFill>
            <a:srgbClr val="2B579A"/>
          </a:solidFill>
        </a:ln>
      </dgm:spPr>
    </dgm:pt>
    <dgm:pt modelId="{C7519F54-9F23-453E-B859-EBF96EC8F37D}" type="pres">
      <dgm:prSet presAssocID="{5A60F902-FB5B-4103-BB3F-57DBF9024500}" presName="image3" presStyleCnt="0"/>
      <dgm:spPr/>
    </dgm:pt>
    <dgm:pt modelId="{FAC6C324-D37F-4644-8F0A-3E1D32FABF6A}" type="pres">
      <dgm:prSet presAssocID="{5A60F902-FB5B-4103-BB3F-57DBF9024500}" presName="imageRepeatNode" presStyleLbl="alignAcc1" presStyleIdx="2" presStyleCnt="3"/>
      <dgm:spPr/>
    </dgm:pt>
    <dgm:pt modelId="{D754377A-AE7C-4DFB-B6E1-A29080E71F5F}" type="pres">
      <dgm:prSet presAssocID="{5A60F902-FB5B-4103-BB3F-57DBF9024500}" presName="imageaccent3" presStyleCnt="0"/>
      <dgm:spPr/>
    </dgm:pt>
    <dgm:pt modelId="{3EE5FF2C-4079-425A-B99F-6600F5E45FA5}" type="pres">
      <dgm:prSet presAssocID="{5A60F902-FB5B-4103-BB3F-57DBF9024500}" presName="accentRepeatNode" presStyleLbl="solidAlignAcc1" presStyleIdx="5" presStyleCnt="6" custLinFactX="-150654" custLinFactY="-100000" custLinFactNeighborX="-200000" custLinFactNeighborY="-135545"/>
      <dgm:spPr>
        <a:solidFill>
          <a:srgbClr val="2B579A"/>
        </a:solidFill>
        <a:ln>
          <a:solidFill>
            <a:srgbClr val="2B579A"/>
          </a:solidFill>
        </a:ln>
      </dgm:spPr>
    </dgm:pt>
  </dgm:ptLst>
  <dgm:cxnLst>
    <dgm:cxn modelId="{4B83260B-6C03-4DD0-AB60-E5D96DD0CDE3}" type="presOf" srcId="{144CEF82-18D5-4BB8-95C4-A3493DDB2BE6}" destId="{CF79D1B5-2F93-4B3F-8EDE-532605310E1C}" srcOrd="0" destOrd="0" presId="urn:microsoft.com/office/officeart/2008/layout/HexagonCluster"/>
    <dgm:cxn modelId="{E1DF1521-3BD6-4189-B2B3-D7BCECC84ECA}" srcId="{12AC1676-AF08-4310-BF68-B274B8969C72}" destId="{144CEF82-18D5-4BB8-95C4-A3493DDB2BE6}" srcOrd="2" destOrd="0" parTransId="{D0B25766-6943-4F81-A716-BB2DDF5E2DA4}" sibTransId="{5A60F902-FB5B-4103-BB3F-57DBF9024500}"/>
    <dgm:cxn modelId="{D16E1148-93E2-47FC-BFAA-9BF669DC36F2}" type="presOf" srcId="{6D27687A-7FB0-42A0-977B-55B5C0697E07}" destId="{22B66F1B-160C-42D4-8EE0-B8A71B0BA08F}" srcOrd="0" destOrd="0" presId="urn:microsoft.com/office/officeart/2008/layout/HexagonCluster"/>
    <dgm:cxn modelId="{A87ABE53-CCF5-4F6D-8FE8-ACDAFF78A5D0}" type="presOf" srcId="{12AC1676-AF08-4310-BF68-B274B8969C72}" destId="{135EC8CD-C4A6-40C6-B491-8354FCD335AA}" srcOrd="0" destOrd="0" presId="urn:microsoft.com/office/officeart/2008/layout/HexagonCluster"/>
    <dgm:cxn modelId="{4840F25A-2B3A-4F14-AE76-4623041A64FE}" type="presOf" srcId="{6603ED73-F80F-4A2A-8A5C-FCC1DC19FA59}" destId="{2F9526FE-0205-4AB5-9AE4-7B2BEB3EE11A}" srcOrd="0" destOrd="0" presId="urn:microsoft.com/office/officeart/2008/layout/HexagonCluster"/>
    <dgm:cxn modelId="{BF4BD6A4-D085-4084-A12D-B06E92807D69}" type="presOf" srcId="{73E6617E-B82C-4BAE-A32D-D22A71821573}" destId="{D894A0DC-5430-4859-A169-68B3B197B276}" srcOrd="0" destOrd="0" presId="urn:microsoft.com/office/officeart/2008/layout/HexagonCluster"/>
    <dgm:cxn modelId="{FA4E50B4-B26F-46F0-AD43-404EA62A0312}" srcId="{12AC1676-AF08-4310-BF68-B274B8969C72}" destId="{73E6617E-B82C-4BAE-A32D-D22A71821573}" srcOrd="1" destOrd="0" parTransId="{318DA73E-010F-4380-89F3-7A877154EE0D}" sibTransId="{B99D3EFD-BA61-4F77-BBB0-BCBDB8F03E57}"/>
    <dgm:cxn modelId="{9A65A7BE-1C05-4CA3-945A-61534B0919FA}" type="presOf" srcId="{B99D3EFD-BA61-4F77-BBB0-BCBDB8F03E57}" destId="{3537E370-4BF3-4896-B938-E91FB7144E70}" srcOrd="0" destOrd="0" presId="urn:microsoft.com/office/officeart/2008/layout/HexagonCluster"/>
    <dgm:cxn modelId="{3D3C39C3-547D-4EBF-86AF-471EA85BE90F}" type="presOf" srcId="{5A60F902-FB5B-4103-BB3F-57DBF9024500}" destId="{FAC6C324-D37F-4644-8F0A-3E1D32FABF6A}" srcOrd="0" destOrd="0" presId="urn:microsoft.com/office/officeart/2008/layout/HexagonCluster"/>
    <dgm:cxn modelId="{6BCDF3E0-0A9D-4A24-846A-FF756947E688}" srcId="{12AC1676-AF08-4310-BF68-B274B8969C72}" destId="{6D27687A-7FB0-42A0-977B-55B5C0697E07}" srcOrd="0" destOrd="0" parTransId="{46DC1E74-7E94-45E1-9FA5-1210406F47D5}" sibTransId="{6603ED73-F80F-4A2A-8A5C-FCC1DC19FA59}"/>
    <dgm:cxn modelId="{A39335C9-0FE6-48EC-9240-B4831DF88FFF}" type="presParOf" srcId="{135EC8CD-C4A6-40C6-B491-8354FCD335AA}" destId="{535642C5-DFA8-4701-8777-242B8402717B}" srcOrd="0" destOrd="0" presId="urn:microsoft.com/office/officeart/2008/layout/HexagonCluster"/>
    <dgm:cxn modelId="{60A8E6E9-A3C3-4258-BCE1-D4C4EB1FAC3C}" type="presParOf" srcId="{535642C5-DFA8-4701-8777-242B8402717B}" destId="{22B66F1B-160C-42D4-8EE0-B8A71B0BA08F}" srcOrd="0" destOrd="0" presId="urn:microsoft.com/office/officeart/2008/layout/HexagonCluster"/>
    <dgm:cxn modelId="{A51CF753-2191-4A5E-9B11-E3EC13EB9376}" type="presParOf" srcId="{135EC8CD-C4A6-40C6-B491-8354FCD335AA}" destId="{177DFF7C-3D2D-4950-B17D-07F525A3C353}" srcOrd="1" destOrd="0" presId="urn:microsoft.com/office/officeart/2008/layout/HexagonCluster"/>
    <dgm:cxn modelId="{545395DA-CD27-4D7B-A8D6-24A57E405FAC}" type="presParOf" srcId="{177DFF7C-3D2D-4950-B17D-07F525A3C353}" destId="{D8EF3083-37BE-47FE-A3C4-3B8562EBDB8F}" srcOrd="0" destOrd="0" presId="urn:microsoft.com/office/officeart/2008/layout/HexagonCluster"/>
    <dgm:cxn modelId="{9488BBAF-3640-4CFF-B16F-5E0915F859E9}" type="presParOf" srcId="{135EC8CD-C4A6-40C6-B491-8354FCD335AA}" destId="{86E27654-035C-4F2F-8977-598E951F7D69}" srcOrd="2" destOrd="0" presId="urn:microsoft.com/office/officeart/2008/layout/HexagonCluster"/>
    <dgm:cxn modelId="{86F0BC1C-77CD-4EB4-92EA-A0C64B3BA47E}" type="presParOf" srcId="{86E27654-035C-4F2F-8977-598E951F7D69}" destId="{2F9526FE-0205-4AB5-9AE4-7B2BEB3EE11A}" srcOrd="0" destOrd="0" presId="urn:microsoft.com/office/officeart/2008/layout/HexagonCluster"/>
    <dgm:cxn modelId="{EFDEB4CA-106C-4E67-BC1B-8C0C444BB51B}" type="presParOf" srcId="{135EC8CD-C4A6-40C6-B491-8354FCD335AA}" destId="{288B2BD6-36CF-46D2-A9F3-890AD435E731}" srcOrd="3" destOrd="0" presId="urn:microsoft.com/office/officeart/2008/layout/HexagonCluster"/>
    <dgm:cxn modelId="{328D6636-A4A0-4697-8500-729FEF3F8FB3}" type="presParOf" srcId="{288B2BD6-36CF-46D2-A9F3-890AD435E731}" destId="{02F1DD80-BFB4-46B0-A2D1-70135D3844E7}" srcOrd="0" destOrd="0" presId="urn:microsoft.com/office/officeart/2008/layout/HexagonCluster"/>
    <dgm:cxn modelId="{A44BE145-0824-4514-B5F6-1C774D199383}" type="presParOf" srcId="{135EC8CD-C4A6-40C6-B491-8354FCD335AA}" destId="{0C66F871-F731-4106-BFF9-C86CF5BC764A}" srcOrd="4" destOrd="0" presId="urn:microsoft.com/office/officeart/2008/layout/HexagonCluster"/>
    <dgm:cxn modelId="{D48A04A3-9F33-47EC-B2BC-75087B5E3EA7}" type="presParOf" srcId="{0C66F871-F731-4106-BFF9-C86CF5BC764A}" destId="{D894A0DC-5430-4859-A169-68B3B197B276}" srcOrd="0" destOrd="0" presId="urn:microsoft.com/office/officeart/2008/layout/HexagonCluster"/>
    <dgm:cxn modelId="{63B35624-C763-46AC-BB11-2EEEEBD36F0F}" type="presParOf" srcId="{135EC8CD-C4A6-40C6-B491-8354FCD335AA}" destId="{E67CF8B4-7FAA-4138-8129-907317475D53}" srcOrd="5" destOrd="0" presId="urn:microsoft.com/office/officeart/2008/layout/HexagonCluster"/>
    <dgm:cxn modelId="{FCE9C416-6225-4390-A978-F3E70B16EE06}" type="presParOf" srcId="{E67CF8B4-7FAA-4138-8129-907317475D53}" destId="{028EB73A-09F4-4969-895C-F8C8834A5CCC}" srcOrd="0" destOrd="0" presId="urn:microsoft.com/office/officeart/2008/layout/HexagonCluster"/>
    <dgm:cxn modelId="{3B504F99-B223-4F27-95CC-439B541CEAE9}" type="presParOf" srcId="{135EC8CD-C4A6-40C6-B491-8354FCD335AA}" destId="{4A8FFB52-DA7E-4258-AC04-2262C36B9332}" srcOrd="6" destOrd="0" presId="urn:microsoft.com/office/officeart/2008/layout/HexagonCluster"/>
    <dgm:cxn modelId="{FD3B23DC-8E5F-414F-8ADB-58FDA0F54210}" type="presParOf" srcId="{4A8FFB52-DA7E-4258-AC04-2262C36B9332}" destId="{3537E370-4BF3-4896-B938-E91FB7144E70}" srcOrd="0" destOrd="0" presId="urn:microsoft.com/office/officeart/2008/layout/HexagonCluster"/>
    <dgm:cxn modelId="{48D1C501-B670-48C1-8B7A-0B4A12AF79E8}" type="presParOf" srcId="{135EC8CD-C4A6-40C6-B491-8354FCD335AA}" destId="{82435861-E188-4CBD-807E-0DB908635C20}" srcOrd="7" destOrd="0" presId="urn:microsoft.com/office/officeart/2008/layout/HexagonCluster"/>
    <dgm:cxn modelId="{0B7DA272-DB9E-431E-B261-9FB4E070C745}" type="presParOf" srcId="{82435861-E188-4CBD-807E-0DB908635C20}" destId="{D92BE79B-A668-4DBC-B2EE-1366D2A0D857}" srcOrd="0" destOrd="0" presId="urn:microsoft.com/office/officeart/2008/layout/HexagonCluster"/>
    <dgm:cxn modelId="{C5BDB527-1A57-4331-8434-03815EA77759}" type="presParOf" srcId="{135EC8CD-C4A6-40C6-B491-8354FCD335AA}" destId="{1BB07274-3000-48B1-9F87-68DA32BB790E}" srcOrd="8" destOrd="0" presId="urn:microsoft.com/office/officeart/2008/layout/HexagonCluster"/>
    <dgm:cxn modelId="{FEB6B72A-7127-41BD-9F4C-174DC951BAC4}" type="presParOf" srcId="{1BB07274-3000-48B1-9F87-68DA32BB790E}" destId="{CF79D1B5-2F93-4B3F-8EDE-532605310E1C}" srcOrd="0" destOrd="0" presId="urn:microsoft.com/office/officeart/2008/layout/HexagonCluster"/>
    <dgm:cxn modelId="{43E5CD2F-9B6C-499B-8AB4-C7928946AF26}" type="presParOf" srcId="{135EC8CD-C4A6-40C6-B491-8354FCD335AA}" destId="{E3927043-616E-41E9-84EF-0435B5209CD1}" srcOrd="9" destOrd="0" presId="urn:microsoft.com/office/officeart/2008/layout/HexagonCluster"/>
    <dgm:cxn modelId="{E1D74602-707C-4427-BBCC-167F44194F52}" type="presParOf" srcId="{E3927043-616E-41E9-84EF-0435B5209CD1}" destId="{480F57B5-5ACF-457D-B521-57A38A417412}" srcOrd="0" destOrd="0" presId="urn:microsoft.com/office/officeart/2008/layout/HexagonCluster"/>
    <dgm:cxn modelId="{FFA2C9F0-FE65-4F40-84DA-60F15D3F4272}" type="presParOf" srcId="{135EC8CD-C4A6-40C6-B491-8354FCD335AA}" destId="{C7519F54-9F23-453E-B859-EBF96EC8F37D}" srcOrd="10" destOrd="0" presId="urn:microsoft.com/office/officeart/2008/layout/HexagonCluster"/>
    <dgm:cxn modelId="{443B416F-7AEA-4857-85FF-C084C4C8CFFC}" type="presParOf" srcId="{C7519F54-9F23-453E-B859-EBF96EC8F37D}" destId="{FAC6C324-D37F-4644-8F0A-3E1D32FABF6A}" srcOrd="0" destOrd="0" presId="urn:microsoft.com/office/officeart/2008/layout/HexagonCluster"/>
    <dgm:cxn modelId="{049DCD83-FB45-4731-91DA-825C233F17DF}" type="presParOf" srcId="{135EC8CD-C4A6-40C6-B491-8354FCD335AA}" destId="{D754377A-AE7C-4DFB-B6E1-A29080E71F5F}" srcOrd="11" destOrd="0" presId="urn:microsoft.com/office/officeart/2008/layout/HexagonCluster"/>
    <dgm:cxn modelId="{727BEF4B-8A92-43B6-8C0D-56B0D38D6C50}" type="presParOf" srcId="{D754377A-AE7C-4DFB-B6E1-A29080E71F5F}" destId="{3EE5FF2C-4079-425A-B99F-6600F5E45FA5}"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C1676-AF08-4310-BF68-B274B8969C72}"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zh-CN" altLang="en-US"/>
        </a:p>
      </dgm:t>
    </dgm:pt>
    <dgm:pt modelId="{73E6617E-B82C-4BAE-A32D-D22A71821573}">
      <dgm:prSet phldrT="[文本]" custT="1"/>
      <dgm:spPr>
        <a:solidFill>
          <a:srgbClr val="2B579A"/>
        </a:solidFill>
        <a:ln>
          <a:noFill/>
        </a:ln>
      </dgm:spPr>
      <dgm:t>
        <a:bodyPr/>
        <a:lstStyle/>
        <a:p>
          <a:r>
            <a:rPr lang="en-US" altLang="zh-CN" sz="2000" b="1" i="0" kern="1200" dirty="0">
              <a:solidFill>
                <a:prstClr val="white"/>
              </a:solidFill>
              <a:latin typeface="Calibri"/>
              <a:ea typeface="+mn-ea"/>
              <a:cs typeface="+mn-cs"/>
            </a:rPr>
            <a:t>9.Security</a:t>
          </a:r>
        </a:p>
      </dgm:t>
    </dgm:pt>
    <dgm:pt modelId="{318DA73E-010F-4380-89F3-7A877154EE0D}" type="parTrans" cxnId="{FA4E50B4-B26F-46F0-AD43-404EA62A0312}">
      <dgm:prSet/>
      <dgm:spPr/>
      <dgm:t>
        <a:bodyPr/>
        <a:lstStyle/>
        <a:p>
          <a:endParaRPr lang="zh-CN" altLang="en-US"/>
        </a:p>
      </dgm:t>
    </dgm:pt>
    <dgm:pt modelId="{B99D3EFD-BA61-4F77-BBB0-BCBDB8F03E57}" type="sibTrans" cxnId="{FA4E50B4-B26F-46F0-AD43-404EA62A0312}">
      <dgm:prSet/>
      <dgm:spPr>
        <a:noFill/>
        <a:ln>
          <a:solidFill>
            <a:srgbClr val="2B579A"/>
          </a:solidFill>
        </a:ln>
      </dgm:spPr>
      <dgm:t>
        <a:bodyPr/>
        <a:lstStyle/>
        <a:p>
          <a:endParaRPr lang="zh-CN" altLang="en-US"/>
        </a:p>
      </dgm:t>
    </dgm:pt>
    <dgm:pt modelId="{6D27687A-7FB0-42A0-977B-55B5C0697E07}">
      <dgm:prSet phldrT="[文本]" custT="1"/>
      <dgm:spPr>
        <a:solidFill>
          <a:srgbClr val="6B89B6"/>
        </a:solidFill>
        <a:ln>
          <a:noFill/>
        </a:ln>
      </dgm:spPr>
      <dgm:t>
        <a:bodyPr/>
        <a:lstStyle/>
        <a:p>
          <a:endParaRPr lang="zh-CN" altLang="en-US" sz="2000" dirty="0"/>
        </a:p>
      </dgm:t>
    </dgm:pt>
    <dgm:pt modelId="{6603ED73-F80F-4A2A-8A5C-FCC1DC19FA59}" type="sibTrans" cxnId="{6BCDF3E0-0A9D-4A24-846A-FF756947E688}">
      <dgm:prSet/>
      <dgm:spPr>
        <a:noFill/>
        <a:ln>
          <a:solidFill>
            <a:srgbClr val="2B579A"/>
          </a:solidFill>
        </a:ln>
      </dgm:spPr>
      <dgm:t>
        <a:bodyPr/>
        <a:lstStyle/>
        <a:p>
          <a:endParaRPr lang="zh-CN" altLang="en-US"/>
        </a:p>
      </dgm:t>
    </dgm:pt>
    <dgm:pt modelId="{46DC1E74-7E94-45E1-9FA5-1210406F47D5}" type="parTrans" cxnId="{6BCDF3E0-0A9D-4A24-846A-FF756947E688}">
      <dgm:prSet/>
      <dgm:spPr/>
      <dgm:t>
        <a:bodyPr/>
        <a:lstStyle/>
        <a:p>
          <a:endParaRPr lang="zh-CN" altLang="en-US"/>
        </a:p>
      </dgm:t>
    </dgm:pt>
    <dgm:pt modelId="{135EC8CD-C4A6-40C6-B491-8354FCD335AA}" type="pres">
      <dgm:prSet presAssocID="{12AC1676-AF08-4310-BF68-B274B8969C72}" presName="Name0" presStyleCnt="0">
        <dgm:presLayoutVars>
          <dgm:chMax val="21"/>
          <dgm:chPref val="21"/>
        </dgm:presLayoutVars>
      </dgm:prSet>
      <dgm:spPr/>
    </dgm:pt>
    <dgm:pt modelId="{535642C5-DFA8-4701-8777-242B8402717B}" type="pres">
      <dgm:prSet presAssocID="{6D27687A-7FB0-42A0-977B-55B5C0697E07}" presName="text1" presStyleCnt="0"/>
      <dgm:spPr/>
    </dgm:pt>
    <dgm:pt modelId="{22B66F1B-160C-42D4-8EE0-B8A71B0BA08F}" type="pres">
      <dgm:prSet presAssocID="{6D27687A-7FB0-42A0-977B-55B5C0697E07}" presName="textRepeatNode" presStyleLbl="alignNode1" presStyleIdx="0" presStyleCnt="2" custLinFactNeighborX="-74567" custLinFactNeighborY="-24705">
        <dgm:presLayoutVars>
          <dgm:chMax val="0"/>
          <dgm:chPref val="0"/>
          <dgm:bulletEnabled val="1"/>
        </dgm:presLayoutVars>
      </dgm:prSet>
      <dgm:spPr/>
    </dgm:pt>
    <dgm:pt modelId="{177DFF7C-3D2D-4950-B17D-07F525A3C353}" type="pres">
      <dgm:prSet presAssocID="{6D27687A-7FB0-42A0-977B-55B5C0697E07}" presName="textaccent1" presStyleCnt="0"/>
      <dgm:spPr/>
    </dgm:pt>
    <dgm:pt modelId="{D8EF3083-37BE-47FE-A3C4-3B8562EBDB8F}" type="pres">
      <dgm:prSet presAssocID="{6D27687A-7FB0-42A0-977B-55B5C0697E07}" presName="accentRepeatNode" presStyleLbl="solidAlignAcc1" presStyleIdx="0" presStyleCnt="4" custLinFactX="700000" custLinFactY="300000" custLinFactNeighborX="745027" custLinFactNeighborY="312655"/>
      <dgm:spPr>
        <a:noFill/>
        <a:ln>
          <a:solidFill>
            <a:srgbClr val="2B579A"/>
          </a:solidFill>
        </a:ln>
      </dgm:spPr>
    </dgm:pt>
    <dgm:pt modelId="{86E27654-035C-4F2F-8977-598E951F7D69}" type="pres">
      <dgm:prSet presAssocID="{6603ED73-F80F-4A2A-8A5C-FCC1DC19FA59}" presName="image1" presStyleCnt="0"/>
      <dgm:spPr/>
    </dgm:pt>
    <dgm:pt modelId="{2F9526FE-0205-4AB5-9AE4-7B2BEB3EE11A}" type="pres">
      <dgm:prSet presAssocID="{6603ED73-F80F-4A2A-8A5C-FCC1DC19FA59}" presName="imageRepeatNode" presStyleLbl="alignAcc1" presStyleIdx="0" presStyleCnt="2" custLinFactNeighborX="94806" custLinFactNeighborY="-22233"/>
      <dgm:spPr/>
    </dgm:pt>
    <dgm:pt modelId="{288B2BD6-36CF-46D2-A9F3-890AD435E731}" type="pres">
      <dgm:prSet presAssocID="{6603ED73-F80F-4A2A-8A5C-FCC1DC19FA59}" presName="imageaccent1" presStyleCnt="0"/>
      <dgm:spPr/>
    </dgm:pt>
    <dgm:pt modelId="{02F1DD80-BFB4-46B0-A2D1-70135D3844E7}" type="pres">
      <dgm:prSet presAssocID="{6603ED73-F80F-4A2A-8A5C-FCC1DC19FA59}" presName="accentRepeatNode" presStyleLbl="solidAlignAcc1" presStyleIdx="1" presStyleCnt="4" custLinFactX="700000" custLinFactY="300000" custLinFactNeighborX="745027" custLinFactNeighborY="312655"/>
      <dgm:spPr>
        <a:solidFill>
          <a:srgbClr val="2B579A"/>
        </a:solidFill>
        <a:ln>
          <a:solidFill>
            <a:srgbClr val="2B579A"/>
          </a:solidFill>
        </a:ln>
      </dgm:spPr>
    </dgm:pt>
    <dgm:pt modelId="{0C66F871-F731-4106-BFF9-C86CF5BC764A}" type="pres">
      <dgm:prSet presAssocID="{73E6617E-B82C-4BAE-A32D-D22A71821573}" presName="text2" presStyleCnt="0"/>
      <dgm:spPr/>
    </dgm:pt>
    <dgm:pt modelId="{D894A0DC-5430-4859-A169-68B3B197B276}" type="pres">
      <dgm:prSet presAssocID="{73E6617E-B82C-4BAE-A32D-D22A71821573}" presName="textRepeatNode" presStyleLbl="alignNode1" presStyleIdx="1" presStyleCnt="2" custLinFactNeighborX="-72437" custLinFactNeighborY="94496">
        <dgm:presLayoutVars>
          <dgm:chMax val="0"/>
          <dgm:chPref val="0"/>
          <dgm:bulletEnabled val="1"/>
        </dgm:presLayoutVars>
      </dgm:prSet>
      <dgm:spPr/>
    </dgm:pt>
    <dgm:pt modelId="{E67CF8B4-7FAA-4138-8129-907317475D53}" type="pres">
      <dgm:prSet presAssocID="{73E6617E-B82C-4BAE-A32D-D22A71821573}" presName="textaccent2" presStyleCnt="0"/>
      <dgm:spPr/>
    </dgm:pt>
    <dgm:pt modelId="{028EB73A-09F4-4969-895C-F8C8834A5CCC}" type="pres">
      <dgm:prSet presAssocID="{73E6617E-B82C-4BAE-A32D-D22A71821573}" presName="accentRepeatNode" presStyleLbl="solidAlignAcc1" presStyleIdx="2" presStyleCnt="4"/>
      <dgm:spPr/>
    </dgm:pt>
    <dgm:pt modelId="{4A8FFB52-DA7E-4258-AC04-2262C36B9332}" type="pres">
      <dgm:prSet presAssocID="{B99D3EFD-BA61-4F77-BBB0-BCBDB8F03E57}" presName="image2" presStyleCnt="0"/>
      <dgm:spPr/>
    </dgm:pt>
    <dgm:pt modelId="{3537E370-4BF3-4896-B938-E91FB7144E70}" type="pres">
      <dgm:prSet presAssocID="{B99D3EFD-BA61-4F77-BBB0-BCBDB8F03E57}" presName="imageRepeatNode" presStyleLbl="alignAcc1" presStyleIdx="1" presStyleCnt="2" custLinFactNeighborX="-64447" custLinFactNeighborY="-19239"/>
      <dgm:spPr/>
    </dgm:pt>
    <dgm:pt modelId="{82435861-E188-4CBD-807E-0DB908635C20}" type="pres">
      <dgm:prSet presAssocID="{B99D3EFD-BA61-4F77-BBB0-BCBDB8F03E57}" presName="imageaccent2" presStyleCnt="0"/>
      <dgm:spPr/>
    </dgm:pt>
    <dgm:pt modelId="{D92BE79B-A668-4DBC-B2EE-1366D2A0D857}" type="pres">
      <dgm:prSet presAssocID="{B99D3EFD-BA61-4F77-BBB0-BCBDB8F03E57}" presName="accentRepeatNode" presStyleLbl="solidAlignAcc1" presStyleIdx="3" presStyleCnt="4" custLinFactX="200000" custLinFactY="307722" custLinFactNeighborX="205702" custLinFactNeighborY="400000"/>
      <dgm:spPr>
        <a:noFill/>
        <a:ln>
          <a:solidFill>
            <a:srgbClr val="2B579A"/>
          </a:solidFill>
        </a:ln>
      </dgm:spPr>
    </dgm:pt>
  </dgm:ptLst>
  <dgm:cxnLst>
    <dgm:cxn modelId="{76E4DA11-D93F-4B78-9779-47932CF2B306}" type="presOf" srcId="{B99D3EFD-BA61-4F77-BBB0-BCBDB8F03E57}" destId="{3537E370-4BF3-4896-B938-E91FB7144E70}" srcOrd="0" destOrd="0" presId="urn:microsoft.com/office/officeart/2008/layout/HexagonCluster"/>
    <dgm:cxn modelId="{2F2A3C2E-52FF-413F-99BB-AB833813B486}" type="presOf" srcId="{73E6617E-B82C-4BAE-A32D-D22A71821573}" destId="{D894A0DC-5430-4859-A169-68B3B197B276}" srcOrd="0" destOrd="0" presId="urn:microsoft.com/office/officeart/2008/layout/HexagonCluster"/>
    <dgm:cxn modelId="{267F5143-77FC-49B9-BBD0-8926CA57D52D}" type="presOf" srcId="{6D27687A-7FB0-42A0-977B-55B5C0697E07}" destId="{22B66F1B-160C-42D4-8EE0-B8A71B0BA08F}" srcOrd="0" destOrd="0" presId="urn:microsoft.com/office/officeart/2008/layout/HexagonCluster"/>
    <dgm:cxn modelId="{6AB2557C-0BFA-47C1-A317-752EB1A8552E}" type="presOf" srcId="{6603ED73-F80F-4A2A-8A5C-FCC1DC19FA59}" destId="{2F9526FE-0205-4AB5-9AE4-7B2BEB3EE11A}" srcOrd="0" destOrd="0" presId="urn:microsoft.com/office/officeart/2008/layout/HexagonCluster"/>
    <dgm:cxn modelId="{FA4E50B4-B26F-46F0-AD43-404EA62A0312}" srcId="{12AC1676-AF08-4310-BF68-B274B8969C72}" destId="{73E6617E-B82C-4BAE-A32D-D22A71821573}" srcOrd="1" destOrd="0" parTransId="{318DA73E-010F-4380-89F3-7A877154EE0D}" sibTransId="{B99D3EFD-BA61-4F77-BBB0-BCBDB8F03E57}"/>
    <dgm:cxn modelId="{67DE24BF-AA83-4409-B032-EF88DD677957}" type="presOf" srcId="{12AC1676-AF08-4310-BF68-B274B8969C72}" destId="{135EC8CD-C4A6-40C6-B491-8354FCD335AA}" srcOrd="0" destOrd="0" presId="urn:microsoft.com/office/officeart/2008/layout/HexagonCluster"/>
    <dgm:cxn modelId="{6BCDF3E0-0A9D-4A24-846A-FF756947E688}" srcId="{12AC1676-AF08-4310-BF68-B274B8969C72}" destId="{6D27687A-7FB0-42A0-977B-55B5C0697E07}" srcOrd="0" destOrd="0" parTransId="{46DC1E74-7E94-45E1-9FA5-1210406F47D5}" sibTransId="{6603ED73-F80F-4A2A-8A5C-FCC1DC19FA59}"/>
    <dgm:cxn modelId="{DDA79246-82E2-4746-8573-55F311D58249}" type="presParOf" srcId="{135EC8CD-C4A6-40C6-B491-8354FCD335AA}" destId="{535642C5-DFA8-4701-8777-242B8402717B}" srcOrd="0" destOrd="0" presId="urn:microsoft.com/office/officeart/2008/layout/HexagonCluster"/>
    <dgm:cxn modelId="{ADB3454C-A84F-48E6-BAD9-66F920DA7295}" type="presParOf" srcId="{535642C5-DFA8-4701-8777-242B8402717B}" destId="{22B66F1B-160C-42D4-8EE0-B8A71B0BA08F}" srcOrd="0" destOrd="0" presId="urn:microsoft.com/office/officeart/2008/layout/HexagonCluster"/>
    <dgm:cxn modelId="{EF4B4AC7-B0CF-4022-AB86-2FAF1A51AFF9}" type="presParOf" srcId="{135EC8CD-C4A6-40C6-B491-8354FCD335AA}" destId="{177DFF7C-3D2D-4950-B17D-07F525A3C353}" srcOrd="1" destOrd="0" presId="urn:microsoft.com/office/officeart/2008/layout/HexagonCluster"/>
    <dgm:cxn modelId="{8669C4B5-6CF6-4694-BE4D-ED313D2DADBE}" type="presParOf" srcId="{177DFF7C-3D2D-4950-B17D-07F525A3C353}" destId="{D8EF3083-37BE-47FE-A3C4-3B8562EBDB8F}" srcOrd="0" destOrd="0" presId="urn:microsoft.com/office/officeart/2008/layout/HexagonCluster"/>
    <dgm:cxn modelId="{3ECAE7E1-8072-433B-BD47-C769E1CEC992}" type="presParOf" srcId="{135EC8CD-C4A6-40C6-B491-8354FCD335AA}" destId="{86E27654-035C-4F2F-8977-598E951F7D69}" srcOrd="2" destOrd="0" presId="urn:microsoft.com/office/officeart/2008/layout/HexagonCluster"/>
    <dgm:cxn modelId="{B6BC5765-4552-4E6C-A0D4-24062F7ACC23}" type="presParOf" srcId="{86E27654-035C-4F2F-8977-598E951F7D69}" destId="{2F9526FE-0205-4AB5-9AE4-7B2BEB3EE11A}" srcOrd="0" destOrd="0" presId="urn:microsoft.com/office/officeart/2008/layout/HexagonCluster"/>
    <dgm:cxn modelId="{B0EA8455-2F81-40C0-A927-3E5A0617D6F8}" type="presParOf" srcId="{135EC8CD-C4A6-40C6-B491-8354FCD335AA}" destId="{288B2BD6-36CF-46D2-A9F3-890AD435E731}" srcOrd="3" destOrd="0" presId="urn:microsoft.com/office/officeart/2008/layout/HexagonCluster"/>
    <dgm:cxn modelId="{C4A40515-34EF-4EC9-A166-79343045D57D}" type="presParOf" srcId="{288B2BD6-36CF-46D2-A9F3-890AD435E731}" destId="{02F1DD80-BFB4-46B0-A2D1-70135D3844E7}" srcOrd="0" destOrd="0" presId="urn:microsoft.com/office/officeart/2008/layout/HexagonCluster"/>
    <dgm:cxn modelId="{49DF84CF-6D74-4588-B5A9-339BB13CDF69}" type="presParOf" srcId="{135EC8CD-C4A6-40C6-B491-8354FCD335AA}" destId="{0C66F871-F731-4106-BFF9-C86CF5BC764A}" srcOrd="4" destOrd="0" presId="urn:microsoft.com/office/officeart/2008/layout/HexagonCluster"/>
    <dgm:cxn modelId="{CA88441C-3F7C-48F8-87F2-413AF6F0375C}" type="presParOf" srcId="{0C66F871-F731-4106-BFF9-C86CF5BC764A}" destId="{D894A0DC-5430-4859-A169-68B3B197B276}" srcOrd="0" destOrd="0" presId="urn:microsoft.com/office/officeart/2008/layout/HexagonCluster"/>
    <dgm:cxn modelId="{20D80D31-374D-40AD-8518-344D6ACCC19F}" type="presParOf" srcId="{135EC8CD-C4A6-40C6-B491-8354FCD335AA}" destId="{E67CF8B4-7FAA-4138-8129-907317475D53}" srcOrd="5" destOrd="0" presId="urn:microsoft.com/office/officeart/2008/layout/HexagonCluster"/>
    <dgm:cxn modelId="{887D5E75-1B99-494B-9015-19BE5CE7AD1D}" type="presParOf" srcId="{E67CF8B4-7FAA-4138-8129-907317475D53}" destId="{028EB73A-09F4-4969-895C-F8C8834A5CCC}" srcOrd="0" destOrd="0" presId="urn:microsoft.com/office/officeart/2008/layout/HexagonCluster"/>
    <dgm:cxn modelId="{91F55E38-2A0B-47E2-8D45-84C863A08326}" type="presParOf" srcId="{135EC8CD-C4A6-40C6-B491-8354FCD335AA}" destId="{4A8FFB52-DA7E-4258-AC04-2262C36B9332}" srcOrd="6" destOrd="0" presId="urn:microsoft.com/office/officeart/2008/layout/HexagonCluster"/>
    <dgm:cxn modelId="{D7280A8B-A25F-4832-BA40-DF2B2BC43752}" type="presParOf" srcId="{4A8FFB52-DA7E-4258-AC04-2262C36B9332}" destId="{3537E370-4BF3-4896-B938-E91FB7144E70}" srcOrd="0" destOrd="0" presId="urn:microsoft.com/office/officeart/2008/layout/HexagonCluster"/>
    <dgm:cxn modelId="{50B59F8F-ACAF-4430-9BC1-262849ADE588}" type="presParOf" srcId="{135EC8CD-C4A6-40C6-B491-8354FCD335AA}" destId="{82435861-E188-4CBD-807E-0DB908635C20}" srcOrd="7" destOrd="0" presId="urn:microsoft.com/office/officeart/2008/layout/HexagonCluster"/>
    <dgm:cxn modelId="{11C0B3EB-6FED-449D-9234-D57767270BED}" type="presParOf" srcId="{82435861-E188-4CBD-807E-0DB908635C20}" destId="{D92BE79B-A668-4DBC-B2EE-1366D2A0D857}"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917372-FFDC-47ED-9AD6-ED632626017A}"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zh-CN" altLang="en-US"/>
        </a:p>
      </dgm:t>
    </dgm:pt>
    <dgm:pt modelId="{6C13F4AB-71AB-449E-82C9-64E59FC37B43}">
      <dgm:prSet phldrT="[文本]" custT="1"/>
      <dgm:spPr>
        <a:solidFill>
          <a:srgbClr val="2B579A">
            <a:alpha val="90000"/>
          </a:srgbClr>
        </a:solidFill>
        <a:ln>
          <a:noFill/>
        </a:ln>
      </dgm:spPr>
      <dgm:t>
        <a:bodyPr/>
        <a:lstStyle/>
        <a:p>
          <a:r>
            <a:rPr lang="en-US" altLang="zh-CN" sz="5400" dirty="0">
              <a:latin typeface="Segoe UI" panose="020B0502040204020203" pitchFamily="34" charset="0"/>
              <a:cs typeface="Segoe UI" panose="020B0502040204020203" pitchFamily="34" charset="0"/>
            </a:rPr>
            <a:t>HOW?</a:t>
          </a:r>
          <a:endParaRPr lang="zh-CN" altLang="en-US" sz="5400" dirty="0">
            <a:latin typeface="Segoe UI" panose="020B0502040204020203" pitchFamily="34" charset="0"/>
            <a:cs typeface="Segoe UI" panose="020B0502040204020203" pitchFamily="34" charset="0"/>
          </a:endParaRPr>
        </a:p>
      </dgm:t>
    </dgm:pt>
    <dgm:pt modelId="{E3072AD1-8197-4AC7-BC43-6C13301B1107}" type="parTrans" cxnId="{3358B2BB-933E-4B3A-A415-B883942048BA}">
      <dgm:prSet/>
      <dgm:spPr/>
      <dgm:t>
        <a:bodyPr/>
        <a:lstStyle/>
        <a:p>
          <a:endParaRPr lang="zh-CN" altLang="en-US"/>
        </a:p>
      </dgm:t>
    </dgm:pt>
    <dgm:pt modelId="{92EA62E3-C1C6-4243-BB15-ACFC8CCE5A68}" type="sibTrans" cxnId="{3358B2BB-933E-4B3A-A415-B883942048BA}">
      <dgm:prSet/>
      <dgm:spPr/>
      <dgm:t>
        <a:bodyPr/>
        <a:lstStyle/>
        <a:p>
          <a:endParaRPr lang="zh-CN" altLang="en-US"/>
        </a:p>
      </dgm:t>
    </dgm:pt>
    <dgm:pt modelId="{B1DBFF31-2AF3-406B-9A9D-73E85001B88A}">
      <dgm:prSet phldrT="[文本]"/>
      <dgm:spPr>
        <a:solidFill>
          <a:srgbClr val="2B579A"/>
        </a:solidFill>
        <a:ln>
          <a:noFill/>
        </a:ln>
      </dgm:spPr>
      <dgm:t>
        <a:bodyPr/>
        <a:lstStyle/>
        <a:p>
          <a:r>
            <a:rPr lang="zh-CN" altLang="en-US" dirty="0">
              <a:latin typeface="微软雅黑" panose="020B0503020204020204" pitchFamily="34" charset="-122"/>
              <a:ea typeface="微软雅黑" panose="020B0503020204020204" pitchFamily="34" charset="-122"/>
            </a:rPr>
            <a:t>思考</a:t>
          </a:r>
        </a:p>
      </dgm:t>
    </dgm:pt>
    <dgm:pt modelId="{0363FE8E-ADAA-4D6A-98A8-950BCC137D17}" type="parTrans" cxnId="{AA13BE7C-E760-4562-9AF9-D052D9D62B4C}">
      <dgm:prSet/>
      <dgm:spPr/>
      <dgm:t>
        <a:bodyPr/>
        <a:lstStyle/>
        <a:p>
          <a:endParaRPr lang="zh-CN" altLang="en-US"/>
        </a:p>
      </dgm:t>
    </dgm:pt>
    <dgm:pt modelId="{A02FEF74-83A9-47BB-8074-93BF0F78B5FB}" type="sibTrans" cxnId="{AA13BE7C-E760-4562-9AF9-D052D9D62B4C}">
      <dgm:prSet/>
      <dgm:spPr/>
      <dgm:t>
        <a:bodyPr/>
        <a:lstStyle/>
        <a:p>
          <a:endParaRPr lang="zh-CN" altLang="en-US"/>
        </a:p>
      </dgm:t>
    </dgm:pt>
    <dgm:pt modelId="{3187C260-522D-4226-AFED-537C046B61A6}">
      <dgm:prSet phldrT="[文本]"/>
      <dgm:spPr>
        <a:solidFill>
          <a:srgbClr val="2B579A"/>
        </a:solidFill>
        <a:ln>
          <a:noFill/>
        </a:ln>
        <a:effectLst>
          <a:outerShdw blurRad="76200" dist="38100" dir="2700000" algn="tl" rotWithShape="0">
            <a:srgbClr val="2B579A">
              <a:alpha val="60000"/>
            </a:srgbClr>
          </a:outerShdw>
        </a:effectLst>
      </dgm:spPr>
      <dgm:t>
        <a:bodyPr/>
        <a:lstStyle/>
        <a:p>
          <a:endParaRPr lang="zh-CN" altLang="en-US" dirty="0">
            <a:latin typeface="微软雅黑" panose="020B0503020204020204" pitchFamily="34" charset="-122"/>
            <a:ea typeface="微软雅黑" panose="020B0503020204020204" pitchFamily="34" charset="-122"/>
          </a:endParaRPr>
        </a:p>
      </dgm:t>
    </dgm:pt>
    <dgm:pt modelId="{653B70A5-EE56-45C7-9D33-431C04295FC3}" type="parTrans" cxnId="{314B18D5-E8D7-449B-87D1-3C2483B2C95B}">
      <dgm:prSet/>
      <dgm:spPr/>
      <dgm:t>
        <a:bodyPr/>
        <a:lstStyle/>
        <a:p>
          <a:endParaRPr lang="zh-CN" altLang="en-US"/>
        </a:p>
      </dgm:t>
    </dgm:pt>
    <dgm:pt modelId="{BDDBD2DD-5102-46F6-864E-A36D55C00A1A}" type="sibTrans" cxnId="{314B18D5-E8D7-449B-87D1-3C2483B2C95B}">
      <dgm:prSet/>
      <dgm:spPr/>
      <dgm:t>
        <a:bodyPr/>
        <a:lstStyle/>
        <a:p>
          <a:endParaRPr lang="zh-CN" altLang="en-US"/>
        </a:p>
      </dgm:t>
    </dgm:pt>
    <dgm:pt modelId="{64BC9EB3-AA93-4982-8BC0-013FAC6761EE}" type="pres">
      <dgm:prSet presAssocID="{82917372-FFDC-47ED-9AD6-ED632626017A}" presName="Name0" presStyleCnt="0">
        <dgm:presLayoutVars>
          <dgm:chMax val="1"/>
          <dgm:chPref val="1"/>
        </dgm:presLayoutVars>
      </dgm:prSet>
      <dgm:spPr/>
    </dgm:pt>
    <dgm:pt modelId="{5F8EE47F-C7A5-45C9-81C7-53F0EC10D63C}" type="pres">
      <dgm:prSet presAssocID="{6C13F4AB-71AB-449E-82C9-64E59FC37B43}" presName="Parent" presStyleLbl="node0" presStyleIdx="0" presStyleCnt="1">
        <dgm:presLayoutVars>
          <dgm:chMax val="5"/>
          <dgm:chPref val="5"/>
        </dgm:presLayoutVars>
      </dgm:prSet>
      <dgm:spPr/>
    </dgm:pt>
    <dgm:pt modelId="{3E8FDD1E-3340-42D7-8338-5D24C6F84194}" type="pres">
      <dgm:prSet presAssocID="{6C13F4AB-71AB-449E-82C9-64E59FC37B43}" presName="Accent1" presStyleLbl="node1" presStyleIdx="0" presStyleCnt="13"/>
      <dgm:spPr>
        <a:solidFill>
          <a:srgbClr val="2B579A">
            <a:alpha val="0"/>
          </a:srgbClr>
        </a:solidFill>
        <a:ln>
          <a:noFill/>
        </a:ln>
      </dgm:spPr>
    </dgm:pt>
    <dgm:pt modelId="{B2F3E641-A183-4A4D-8A8C-B1BEFCF93BCC}" type="pres">
      <dgm:prSet presAssocID="{6C13F4AB-71AB-449E-82C9-64E59FC37B43}" presName="Accent2" presStyleLbl="node1" presStyleIdx="1" presStyleCnt="13"/>
      <dgm:spPr>
        <a:solidFill>
          <a:srgbClr val="2B579A"/>
        </a:solidFill>
        <a:ln>
          <a:noFill/>
        </a:ln>
        <a:effectLst>
          <a:outerShdw blurRad="76200" dist="38100" dir="2700000" algn="tl" rotWithShape="0">
            <a:srgbClr val="2B579A">
              <a:alpha val="60000"/>
            </a:srgbClr>
          </a:outerShdw>
        </a:effectLst>
      </dgm:spPr>
    </dgm:pt>
    <dgm:pt modelId="{2300A9C6-6A06-4AB6-892A-A6F08D58BFA9}" type="pres">
      <dgm:prSet presAssocID="{6C13F4AB-71AB-449E-82C9-64E59FC37B43}" presName="Accent3" presStyleLbl="node1" presStyleIdx="2" presStyleCnt="13" custLinFactX="15319" custLinFactY="74798" custLinFactNeighborX="100000" custLinFactNeighborY="100000"/>
      <dgm:spPr>
        <a:solidFill>
          <a:srgbClr val="2B579A"/>
        </a:solidFill>
        <a:ln>
          <a:noFill/>
        </a:ln>
      </dgm:spPr>
    </dgm:pt>
    <dgm:pt modelId="{E7DA70D0-D4CC-4B43-BFAA-5A14C0C38023}" type="pres">
      <dgm:prSet presAssocID="{6C13F4AB-71AB-449E-82C9-64E59FC37B43}" presName="Accent4" presStyleLbl="node1" presStyleIdx="3" presStyleCnt="13"/>
      <dgm:spPr>
        <a:solidFill>
          <a:srgbClr val="2B579A">
            <a:alpha val="60000"/>
          </a:srgbClr>
        </a:solidFill>
        <a:ln>
          <a:noFill/>
        </a:ln>
      </dgm:spPr>
    </dgm:pt>
    <dgm:pt modelId="{DFC9A3AB-1223-4C30-B65C-4DF455D3803A}" type="pres">
      <dgm:prSet presAssocID="{6C13F4AB-71AB-449E-82C9-64E59FC37B43}" presName="Accent5" presStyleLbl="node1" presStyleIdx="4" presStyleCnt="13" custLinFactX="944514" custLinFactY="500000" custLinFactNeighborX="1000000" custLinFactNeighborY="588516"/>
      <dgm:spPr>
        <a:solidFill>
          <a:srgbClr val="2B579A">
            <a:alpha val="43000"/>
          </a:srgbClr>
        </a:solidFill>
        <a:ln>
          <a:noFill/>
        </a:ln>
      </dgm:spPr>
    </dgm:pt>
    <dgm:pt modelId="{39830938-409F-43AB-B116-D8AE06DC6869}" type="pres">
      <dgm:prSet presAssocID="{6C13F4AB-71AB-449E-82C9-64E59FC37B43}" presName="Accent6" presStyleLbl="node1" presStyleIdx="5" presStyleCnt="13" custLinFactY="-300000" custLinFactNeighborX="-27836" custLinFactNeighborY="-399192"/>
      <dgm:spPr>
        <a:solidFill>
          <a:srgbClr val="2B579A"/>
        </a:solidFill>
        <a:ln>
          <a:noFill/>
        </a:ln>
      </dgm:spPr>
    </dgm:pt>
    <dgm:pt modelId="{EDB1B5D8-470E-4A69-9AF3-EFD0594E712B}" type="pres">
      <dgm:prSet presAssocID="{B1DBFF31-2AF3-406B-9A9D-73E85001B88A}" presName="Child1" presStyleLbl="node1" presStyleIdx="6" presStyleCnt="13">
        <dgm:presLayoutVars>
          <dgm:chMax val="0"/>
          <dgm:chPref val="0"/>
        </dgm:presLayoutVars>
      </dgm:prSet>
      <dgm:spPr/>
    </dgm:pt>
    <dgm:pt modelId="{E2F76455-E986-4FE2-B71D-4A02547E79DB}" type="pres">
      <dgm:prSet presAssocID="{B1DBFF31-2AF3-406B-9A9D-73E85001B88A}" presName="Accent7" presStyleCnt="0"/>
      <dgm:spPr/>
    </dgm:pt>
    <dgm:pt modelId="{90F343AB-538C-4D84-9A7F-37D262FD44DE}" type="pres">
      <dgm:prSet presAssocID="{B1DBFF31-2AF3-406B-9A9D-73E85001B88A}" presName="AccentHold1" presStyleLbl="node1" presStyleIdx="7" presStyleCnt="13"/>
      <dgm:spPr>
        <a:solidFill>
          <a:srgbClr val="2B579A">
            <a:alpha val="0"/>
          </a:srgbClr>
        </a:solidFill>
        <a:ln>
          <a:noFill/>
        </a:ln>
      </dgm:spPr>
    </dgm:pt>
    <dgm:pt modelId="{C9FEFB3D-5326-4ED7-A336-775D5A749152}" type="pres">
      <dgm:prSet presAssocID="{B1DBFF31-2AF3-406B-9A9D-73E85001B88A}" presName="Accent8" presStyleCnt="0"/>
      <dgm:spPr/>
    </dgm:pt>
    <dgm:pt modelId="{C5DEF13F-E411-4650-BDC5-2D80D249A9D7}" type="pres">
      <dgm:prSet presAssocID="{B1DBFF31-2AF3-406B-9A9D-73E85001B88A}" presName="AccentHold2" presStyleLbl="node1" presStyleIdx="8" presStyleCnt="13"/>
      <dgm:spPr>
        <a:solidFill>
          <a:srgbClr val="2B579A">
            <a:alpha val="77000"/>
          </a:srgbClr>
        </a:solidFill>
        <a:ln>
          <a:noFill/>
        </a:ln>
        <a:effectLst>
          <a:outerShdw blurRad="76200" dist="38100" dir="2700000" algn="tl" rotWithShape="0">
            <a:srgbClr val="6B89B6">
              <a:alpha val="40000"/>
            </a:srgbClr>
          </a:outerShdw>
        </a:effectLst>
      </dgm:spPr>
    </dgm:pt>
    <dgm:pt modelId="{2EFA5C54-047B-4ECA-AF9C-5A790FF565B2}" type="pres">
      <dgm:prSet presAssocID="{3187C260-522D-4226-AFED-537C046B61A6}" presName="Child2" presStyleLbl="node1" presStyleIdx="9" presStyleCnt="13">
        <dgm:presLayoutVars>
          <dgm:chMax val="0"/>
          <dgm:chPref val="0"/>
        </dgm:presLayoutVars>
      </dgm:prSet>
      <dgm:spPr/>
    </dgm:pt>
    <dgm:pt modelId="{AE8833DD-FF61-4C12-AEEA-C01410BED03D}" type="pres">
      <dgm:prSet presAssocID="{3187C260-522D-4226-AFED-537C046B61A6}" presName="Accent9" presStyleCnt="0"/>
      <dgm:spPr/>
    </dgm:pt>
    <dgm:pt modelId="{6F883537-87AD-46EF-983B-E1780DB94E40}" type="pres">
      <dgm:prSet presAssocID="{3187C260-522D-4226-AFED-537C046B61A6}" presName="AccentHold1" presStyleLbl="node1" presStyleIdx="10" presStyleCnt="13"/>
      <dgm:spPr>
        <a:solidFill>
          <a:srgbClr val="2B579A">
            <a:alpha val="0"/>
          </a:srgbClr>
        </a:solidFill>
        <a:ln>
          <a:noFill/>
        </a:ln>
      </dgm:spPr>
    </dgm:pt>
    <dgm:pt modelId="{AD39972C-9435-4551-882E-CF2BDE8EDCFD}" type="pres">
      <dgm:prSet presAssocID="{3187C260-522D-4226-AFED-537C046B61A6}" presName="Accent10" presStyleCnt="0"/>
      <dgm:spPr/>
    </dgm:pt>
    <dgm:pt modelId="{42D197D9-B094-4D27-B6DB-D9B283860F43}" type="pres">
      <dgm:prSet presAssocID="{3187C260-522D-4226-AFED-537C046B61A6}" presName="AccentHold2" presStyleLbl="node1" presStyleIdx="11" presStyleCnt="13"/>
      <dgm:spPr>
        <a:solidFill>
          <a:srgbClr val="2B579A"/>
        </a:solidFill>
        <a:ln>
          <a:noFill/>
        </a:ln>
      </dgm:spPr>
    </dgm:pt>
    <dgm:pt modelId="{41F2FDC2-0B17-4F16-8B13-C531FD16F370}" type="pres">
      <dgm:prSet presAssocID="{3187C260-522D-4226-AFED-537C046B61A6}" presName="Accent11" presStyleCnt="0"/>
      <dgm:spPr/>
    </dgm:pt>
    <dgm:pt modelId="{BAE38AC0-1D8A-41D1-B752-51E43F53F1BB}" type="pres">
      <dgm:prSet presAssocID="{3187C260-522D-4226-AFED-537C046B61A6}" presName="AccentHold3" presStyleLbl="node1" presStyleIdx="12" presStyleCnt="13" custLinFactX="422550" custLinFactNeighborX="500000" custLinFactNeighborY="55618"/>
      <dgm:spPr>
        <a:solidFill>
          <a:srgbClr val="2B579A"/>
        </a:solidFill>
        <a:ln>
          <a:noFill/>
        </a:ln>
        <a:effectLst>
          <a:outerShdw blurRad="76200" dist="38100" dir="2700000" algn="tl" rotWithShape="0">
            <a:prstClr val="black">
              <a:alpha val="60000"/>
            </a:prstClr>
          </a:outerShdw>
        </a:effectLst>
      </dgm:spPr>
    </dgm:pt>
  </dgm:ptLst>
  <dgm:cxnLst>
    <dgm:cxn modelId="{AA13BE7C-E760-4562-9AF9-D052D9D62B4C}" srcId="{6C13F4AB-71AB-449E-82C9-64E59FC37B43}" destId="{B1DBFF31-2AF3-406B-9A9D-73E85001B88A}" srcOrd="0" destOrd="0" parTransId="{0363FE8E-ADAA-4D6A-98A8-950BCC137D17}" sibTransId="{A02FEF74-83A9-47BB-8074-93BF0F78B5FB}"/>
    <dgm:cxn modelId="{241F5787-61DC-4097-840A-6AD2EF6F6C4D}" type="presOf" srcId="{3187C260-522D-4226-AFED-537C046B61A6}" destId="{2EFA5C54-047B-4ECA-AF9C-5A790FF565B2}" srcOrd="0" destOrd="0" presId="urn:microsoft.com/office/officeart/2009/3/layout/CircleRelationship"/>
    <dgm:cxn modelId="{4CB5B7A6-57B3-4C60-8448-332884D5965B}" type="presOf" srcId="{B1DBFF31-2AF3-406B-9A9D-73E85001B88A}" destId="{EDB1B5D8-470E-4A69-9AF3-EFD0594E712B}" srcOrd="0" destOrd="0" presId="urn:microsoft.com/office/officeart/2009/3/layout/CircleRelationship"/>
    <dgm:cxn modelId="{AFFA88B8-C1BA-4A7A-8840-5FCACDF47E71}" type="presOf" srcId="{6C13F4AB-71AB-449E-82C9-64E59FC37B43}" destId="{5F8EE47F-C7A5-45C9-81C7-53F0EC10D63C}" srcOrd="0" destOrd="0" presId="urn:microsoft.com/office/officeart/2009/3/layout/CircleRelationship"/>
    <dgm:cxn modelId="{3358B2BB-933E-4B3A-A415-B883942048BA}" srcId="{82917372-FFDC-47ED-9AD6-ED632626017A}" destId="{6C13F4AB-71AB-449E-82C9-64E59FC37B43}" srcOrd="0" destOrd="0" parTransId="{E3072AD1-8197-4AC7-BC43-6C13301B1107}" sibTransId="{92EA62E3-C1C6-4243-BB15-ACFC8CCE5A68}"/>
    <dgm:cxn modelId="{47FFB0D1-AFAD-4206-BC5F-781B52496EA6}" type="presOf" srcId="{82917372-FFDC-47ED-9AD6-ED632626017A}" destId="{64BC9EB3-AA93-4982-8BC0-013FAC6761EE}" srcOrd="0" destOrd="0" presId="urn:microsoft.com/office/officeart/2009/3/layout/CircleRelationship"/>
    <dgm:cxn modelId="{314B18D5-E8D7-449B-87D1-3C2483B2C95B}" srcId="{6C13F4AB-71AB-449E-82C9-64E59FC37B43}" destId="{3187C260-522D-4226-AFED-537C046B61A6}" srcOrd="1" destOrd="0" parTransId="{653B70A5-EE56-45C7-9D33-431C04295FC3}" sibTransId="{BDDBD2DD-5102-46F6-864E-A36D55C00A1A}"/>
    <dgm:cxn modelId="{D3EEEED1-FC00-449F-B291-5F81C65FC8DC}" type="presParOf" srcId="{64BC9EB3-AA93-4982-8BC0-013FAC6761EE}" destId="{5F8EE47F-C7A5-45C9-81C7-53F0EC10D63C}" srcOrd="0" destOrd="0" presId="urn:microsoft.com/office/officeart/2009/3/layout/CircleRelationship"/>
    <dgm:cxn modelId="{C2769931-F64B-4F4E-8D2E-86825B7C2FD3}" type="presParOf" srcId="{64BC9EB3-AA93-4982-8BC0-013FAC6761EE}" destId="{3E8FDD1E-3340-42D7-8338-5D24C6F84194}" srcOrd="1" destOrd="0" presId="urn:microsoft.com/office/officeart/2009/3/layout/CircleRelationship"/>
    <dgm:cxn modelId="{478DDEFB-A2D3-41DA-AF31-EAE3E00FED7E}" type="presParOf" srcId="{64BC9EB3-AA93-4982-8BC0-013FAC6761EE}" destId="{B2F3E641-A183-4A4D-8A8C-B1BEFCF93BCC}" srcOrd="2" destOrd="0" presId="urn:microsoft.com/office/officeart/2009/3/layout/CircleRelationship"/>
    <dgm:cxn modelId="{77DFE6EA-1AF3-4944-BE41-CB80912D658A}" type="presParOf" srcId="{64BC9EB3-AA93-4982-8BC0-013FAC6761EE}" destId="{2300A9C6-6A06-4AB6-892A-A6F08D58BFA9}" srcOrd="3" destOrd="0" presId="urn:microsoft.com/office/officeart/2009/3/layout/CircleRelationship"/>
    <dgm:cxn modelId="{9A7AFC71-0329-4BAB-951A-FCA8F62E9DE1}" type="presParOf" srcId="{64BC9EB3-AA93-4982-8BC0-013FAC6761EE}" destId="{E7DA70D0-D4CC-4B43-BFAA-5A14C0C38023}" srcOrd="4" destOrd="0" presId="urn:microsoft.com/office/officeart/2009/3/layout/CircleRelationship"/>
    <dgm:cxn modelId="{67FF23BD-DA29-40FB-94A2-8A503674D546}" type="presParOf" srcId="{64BC9EB3-AA93-4982-8BC0-013FAC6761EE}" destId="{DFC9A3AB-1223-4C30-B65C-4DF455D3803A}" srcOrd="5" destOrd="0" presId="urn:microsoft.com/office/officeart/2009/3/layout/CircleRelationship"/>
    <dgm:cxn modelId="{96C5691E-F7CB-463B-9893-2CD60827C3D1}" type="presParOf" srcId="{64BC9EB3-AA93-4982-8BC0-013FAC6761EE}" destId="{39830938-409F-43AB-B116-D8AE06DC6869}" srcOrd="6" destOrd="0" presId="urn:microsoft.com/office/officeart/2009/3/layout/CircleRelationship"/>
    <dgm:cxn modelId="{0567A20D-B518-4ED4-81CD-32960DDE0118}" type="presParOf" srcId="{64BC9EB3-AA93-4982-8BC0-013FAC6761EE}" destId="{EDB1B5D8-470E-4A69-9AF3-EFD0594E712B}" srcOrd="7" destOrd="0" presId="urn:microsoft.com/office/officeart/2009/3/layout/CircleRelationship"/>
    <dgm:cxn modelId="{B467B6BF-6CC6-4504-9503-8E213A916A84}" type="presParOf" srcId="{64BC9EB3-AA93-4982-8BC0-013FAC6761EE}" destId="{E2F76455-E986-4FE2-B71D-4A02547E79DB}" srcOrd="8" destOrd="0" presId="urn:microsoft.com/office/officeart/2009/3/layout/CircleRelationship"/>
    <dgm:cxn modelId="{E35F5BC2-6378-4769-80FD-959277D63DE6}" type="presParOf" srcId="{E2F76455-E986-4FE2-B71D-4A02547E79DB}" destId="{90F343AB-538C-4D84-9A7F-37D262FD44DE}" srcOrd="0" destOrd="0" presId="urn:microsoft.com/office/officeart/2009/3/layout/CircleRelationship"/>
    <dgm:cxn modelId="{02ECF554-7E46-4524-A3DB-F974A2B08A07}" type="presParOf" srcId="{64BC9EB3-AA93-4982-8BC0-013FAC6761EE}" destId="{C9FEFB3D-5326-4ED7-A336-775D5A749152}" srcOrd="9" destOrd="0" presId="urn:microsoft.com/office/officeart/2009/3/layout/CircleRelationship"/>
    <dgm:cxn modelId="{46C393AF-77FE-473D-91E1-5B57D0F770BB}" type="presParOf" srcId="{C9FEFB3D-5326-4ED7-A336-775D5A749152}" destId="{C5DEF13F-E411-4650-BDC5-2D80D249A9D7}" srcOrd="0" destOrd="0" presId="urn:microsoft.com/office/officeart/2009/3/layout/CircleRelationship"/>
    <dgm:cxn modelId="{DD64A8FD-BA8B-4C8F-87EA-EA7276EA1A44}" type="presParOf" srcId="{64BC9EB3-AA93-4982-8BC0-013FAC6761EE}" destId="{2EFA5C54-047B-4ECA-AF9C-5A790FF565B2}" srcOrd="10" destOrd="0" presId="urn:microsoft.com/office/officeart/2009/3/layout/CircleRelationship"/>
    <dgm:cxn modelId="{0AFDCE9B-4A83-4ECB-8FF6-DA4414D39A5B}" type="presParOf" srcId="{64BC9EB3-AA93-4982-8BC0-013FAC6761EE}" destId="{AE8833DD-FF61-4C12-AEEA-C01410BED03D}" srcOrd="11" destOrd="0" presId="urn:microsoft.com/office/officeart/2009/3/layout/CircleRelationship"/>
    <dgm:cxn modelId="{F0A90A7E-A644-4F22-992E-8AF8C1FEEED7}" type="presParOf" srcId="{AE8833DD-FF61-4C12-AEEA-C01410BED03D}" destId="{6F883537-87AD-46EF-983B-E1780DB94E40}" srcOrd="0" destOrd="0" presId="urn:microsoft.com/office/officeart/2009/3/layout/CircleRelationship"/>
    <dgm:cxn modelId="{2EEA8011-1257-4F24-BC68-03AA28834C65}" type="presParOf" srcId="{64BC9EB3-AA93-4982-8BC0-013FAC6761EE}" destId="{AD39972C-9435-4551-882E-CF2BDE8EDCFD}" srcOrd="12" destOrd="0" presId="urn:microsoft.com/office/officeart/2009/3/layout/CircleRelationship"/>
    <dgm:cxn modelId="{6BDF0B13-FE19-40D2-81B7-1BF5345EF5E3}" type="presParOf" srcId="{AD39972C-9435-4551-882E-CF2BDE8EDCFD}" destId="{42D197D9-B094-4D27-B6DB-D9B283860F43}" srcOrd="0" destOrd="0" presId="urn:microsoft.com/office/officeart/2009/3/layout/CircleRelationship"/>
    <dgm:cxn modelId="{021747E3-EEBB-43A9-B3F3-1BC3AECE7DEF}" type="presParOf" srcId="{64BC9EB3-AA93-4982-8BC0-013FAC6761EE}" destId="{41F2FDC2-0B17-4F16-8B13-C531FD16F370}" srcOrd="13" destOrd="0" presId="urn:microsoft.com/office/officeart/2009/3/layout/CircleRelationship"/>
    <dgm:cxn modelId="{5C3023A2-E979-45FD-907A-C97397C6A885}" type="presParOf" srcId="{41F2FDC2-0B17-4F16-8B13-C531FD16F370}" destId="{BAE38AC0-1D8A-41D1-B752-51E43F53F1BB}"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66F1B-160C-42D4-8EE0-B8A71B0BA08F}">
      <dsp:nvSpPr>
        <dsp:cNvPr id="0" name=""/>
        <dsp:cNvSpPr/>
      </dsp:nvSpPr>
      <dsp:spPr>
        <a:xfrm>
          <a:off x="1590035" y="2654502"/>
          <a:ext cx="1860116" cy="1603744"/>
        </a:xfrm>
        <a:prstGeom prst="hexagon">
          <a:avLst>
            <a:gd name="adj" fmla="val 25000"/>
            <a:gd name="vf" fmla="val 115470"/>
          </a:avLst>
        </a:prstGeom>
        <a:solidFill>
          <a:srgbClr val="2B579A">
            <a:alpha val="68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i="0" kern="1200" dirty="0">
              <a:solidFill>
                <a:prstClr val="white"/>
              </a:solidFill>
              <a:latin typeface="Calibri"/>
              <a:ea typeface="+mn-ea"/>
              <a:cs typeface="+mn-cs"/>
            </a:rPr>
            <a:t>3.Console</a:t>
          </a:r>
          <a:endParaRPr lang="zh-CN" altLang="en-US" sz="2000" b="1" i="0" kern="1200" dirty="0">
            <a:solidFill>
              <a:prstClr val="white"/>
            </a:solidFill>
            <a:latin typeface="Calibri"/>
            <a:ea typeface="+mn-ea"/>
            <a:cs typeface="+mn-cs"/>
          </a:endParaRPr>
        </a:p>
      </dsp:txBody>
      <dsp:txXfrm>
        <a:off x="1878690" y="2903373"/>
        <a:ext cx="1282806" cy="1106002"/>
      </dsp:txXfrm>
    </dsp:sp>
    <dsp:sp modelId="{D8EF3083-37BE-47FE-A3C4-3B8562EBDB8F}">
      <dsp:nvSpPr>
        <dsp:cNvPr id="0" name=""/>
        <dsp:cNvSpPr/>
      </dsp:nvSpPr>
      <dsp:spPr>
        <a:xfrm>
          <a:off x="1196231" y="3724263"/>
          <a:ext cx="217785" cy="187703"/>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2F9526FE-0205-4AB5-9AE4-7B2BEB3EE11A}">
      <dsp:nvSpPr>
        <dsp:cNvPr id="0" name=""/>
        <dsp:cNvSpPr/>
      </dsp:nvSpPr>
      <dsp:spPr>
        <a:xfrm>
          <a:off x="0" y="1793098"/>
          <a:ext cx="1860116" cy="1603744"/>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02F1DD80-BFB4-46B0-A2D1-70135D3844E7}">
      <dsp:nvSpPr>
        <dsp:cNvPr id="0" name=""/>
        <dsp:cNvSpPr/>
      </dsp:nvSpPr>
      <dsp:spPr>
        <a:xfrm>
          <a:off x="844305" y="1245656"/>
          <a:ext cx="217785" cy="187703"/>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D894A0DC-5430-4859-A169-68B3B197B276}">
      <dsp:nvSpPr>
        <dsp:cNvPr id="0" name=""/>
        <dsp:cNvSpPr/>
      </dsp:nvSpPr>
      <dsp:spPr>
        <a:xfrm>
          <a:off x="3174775" y="1774031"/>
          <a:ext cx="1860116" cy="1603744"/>
        </a:xfrm>
        <a:prstGeom prst="hexagon">
          <a:avLst>
            <a:gd name="adj" fmla="val 25000"/>
            <a:gd name="vf" fmla="val 115470"/>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i="0" kern="1200" dirty="0">
              <a:solidFill>
                <a:prstClr val="white"/>
              </a:solidFill>
              <a:latin typeface="Calibri"/>
              <a:ea typeface="+mn-ea"/>
              <a:cs typeface="+mn-cs"/>
            </a:rPr>
            <a:t>5.Network</a:t>
          </a:r>
          <a:endParaRPr lang="zh-CN" altLang="en-US" sz="2000" b="1" i="0" kern="1200" dirty="0">
            <a:solidFill>
              <a:prstClr val="white"/>
            </a:solidFill>
            <a:latin typeface="Calibri"/>
            <a:ea typeface="+mn-ea"/>
            <a:cs typeface="+mn-cs"/>
          </a:endParaRPr>
        </a:p>
      </dsp:txBody>
      <dsp:txXfrm>
        <a:off x="3463430" y="2022902"/>
        <a:ext cx="1282806" cy="1106002"/>
      </dsp:txXfrm>
    </dsp:sp>
    <dsp:sp modelId="{028EB73A-09F4-4969-895C-F8C8834A5CCC}">
      <dsp:nvSpPr>
        <dsp:cNvPr id="0" name=""/>
        <dsp:cNvSpPr/>
      </dsp:nvSpPr>
      <dsp:spPr>
        <a:xfrm>
          <a:off x="4416260" y="3536014"/>
          <a:ext cx="217785" cy="187703"/>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3537E370-4BF3-4896-B938-E91FB7144E70}">
      <dsp:nvSpPr>
        <dsp:cNvPr id="0" name=""/>
        <dsp:cNvSpPr/>
      </dsp:nvSpPr>
      <dsp:spPr>
        <a:xfrm>
          <a:off x="4759514" y="2654502"/>
          <a:ext cx="1860116" cy="1603744"/>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D92BE79B-A668-4DBC-B2EE-1366D2A0D857}">
      <dsp:nvSpPr>
        <dsp:cNvPr id="0" name=""/>
        <dsp:cNvSpPr/>
      </dsp:nvSpPr>
      <dsp:spPr>
        <a:xfrm>
          <a:off x="5832770" y="227437"/>
          <a:ext cx="217785" cy="187703"/>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CF79D1B5-2F93-4B3F-8EDE-532605310E1C}">
      <dsp:nvSpPr>
        <dsp:cNvPr id="0" name=""/>
        <dsp:cNvSpPr/>
      </dsp:nvSpPr>
      <dsp:spPr>
        <a:xfrm>
          <a:off x="1590035" y="897374"/>
          <a:ext cx="1860116" cy="1603744"/>
        </a:xfrm>
        <a:prstGeom prst="hexagon">
          <a:avLst>
            <a:gd name="adj" fmla="val 25000"/>
            <a:gd name="vf" fmla="val 11547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i="0" kern="1200" dirty="0">
              <a:solidFill>
                <a:prstClr val="white"/>
              </a:solidFill>
              <a:latin typeface="Calibri"/>
              <a:ea typeface="+mn-ea"/>
              <a:cs typeface="+mn-cs"/>
            </a:rPr>
            <a:t>2.</a:t>
          </a:r>
          <a:r>
            <a:rPr lang="en-US" sz="2000" b="1" i="0" kern="1200" dirty="0">
              <a:solidFill>
                <a:prstClr val="white"/>
              </a:solidFill>
              <a:latin typeface="Calibri"/>
              <a:ea typeface="+mn-ea"/>
              <a:cs typeface="+mn-cs"/>
            </a:rPr>
            <a:t>Elements</a:t>
          </a:r>
          <a:endParaRPr lang="zh-CN" altLang="en-US" sz="2000" b="1" i="0" kern="1200" dirty="0">
            <a:solidFill>
              <a:prstClr val="white"/>
            </a:solidFill>
            <a:latin typeface="Calibri"/>
            <a:ea typeface="+mn-ea"/>
            <a:cs typeface="+mn-cs"/>
          </a:endParaRPr>
        </a:p>
      </dsp:txBody>
      <dsp:txXfrm>
        <a:off x="1878690" y="1146245"/>
        <a:ext cx="1282806" cy="1106002"/>
      </dsp:txXfrm>
    </dsp:sp>
    <dsp:sp modelId="{480F57B5-5ACF-457D-B521-57A38A417412}">
      <dsp:nvSpPr>
        <dsp:cNvPr id="0" name=""/>
        <dsp:cNvSpPr/>
      </dsp:nvSpPr>
      <dsp:spPr>
        <a:xfrm>
          <a:off x="2851075" y="932118"/>
          <a:ext cx="217785" cy="187703"/>
        </a:xfrm>
        <a:prstGeom prst="hexagon">
          <a:avLst>
            <a:gd name="adj" fmla="val 25000"/>
            <a:gd name="vf" fmla="val 115470"/>
          </a:avLst>
        </a:prstGeom>
        <a:solidFill>
          <a:srgbClr val="F0F0F0"/>
        </a:solid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FAC6C324-D37F-4644-8F0A-3E1D32FABF6A}">
      <dsp:nvSpPr>
        <dsp:cNvPr id="0" name=""/>
        <dsp:cNvSpPr/>
      </dsp:nvSpPr>
      <dsp:spPr>
        <a:xfrm>
          <a:off x="3174775" y="21140"/>
          <a:ext cx="1860116" cy="1603744"/>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3EE5FF2C-4079-425A-B99F-6600F5E45FA5}">
      <dsp:nvSpPr>
        <dsp:cNvPr id="0" name=""/>
        <dsp:cNvSpPr/>
      </dsp:nvSpPr>
      <dsp:spPr>
        <a:xfrm>
          <a:off x="2466043" y="283221"/>
          <a:ext cx="217785" cy="187703"/>
        </a:xfrm>
        <a:prstGeom prst="hexagon">
          <a:avLst>
            <a:gd name="adj" fmla="val 25000"/>
            <a:gd name="vf" fmla="val 115470"/>
          </a:avLst>
        </a:prstGeom>
        <a:solidFill>
          <a:srgbClr val="2B579A"/>
        </a:solid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66F1B-160C-42D4-8EE0-B8A71B0BA08F}">
      <dsp:nvSpPr>
        <dsp:cNvPr id="0" name=""/>
        <dsp:cNvSpPr/>
      </dsp:nvSpPr>
      <dsp:spPr>
        <a:xfrm>
          <a:off x="170680" y="1839570"/>
          <a:ext cx="1886594" cy="1626932"/>
        </a:xfrm>
        <a:prstGeom prst="hexagon">
          <a:avLst>
            <a:gd name="adj" fmla="val 25000"/>
            <a:gd name="vf" fmla="val 115470"/>
          </a:avLst>
        </a:prstGeom>
        <a:solidFill>
          <a:srgbClr val="6B89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endParaRPr lang="zh-CN" altLang="en-US" sz="2000" kern="1200" dirty="0"/>
        </a:p>
      </dsp:txBody>
      <dsp:txXfrm>
        <a:off x="463474" y="2092065"/>
        <a:ext cx="1301006" cy="1121942"/>
      </dsp:txXfrm>
    </dsp:sp>
    <dsp:sp modelId="{D8EF3083-37BE-47FE-A3C4-3B8562EBDB8F}">
      <dsp:nvSpPr>
        <dsp:cNvPr id="0" name=""/>
        <dsp:cNvSpPr/>
      </dsp:nvSpPr>
      <dsp:spPr>
        <a:xfrm>
          <a:off x="4821699" y="4125576"/>
          <a:ext cx="220433" cy="190255"/>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2F9526FE-0205-4AB5-9AE4-7B2BEB3EE11A}">
      <dsp:nvSpPr>
        <dsp:cNvPr id="0" name=""/>
        <dsp:cNvSpPr/>
      </dsp:nvSpPr>
      <dsp:spPr>
        <a:xfrm>
          <a:off x="1788605" y="1003362"/>
          <a:ext cx="1886594" cy="1626932"/>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02F1DD80-BFB4-46B0-A2D1-70135D3844E7}">
      <dsp:nvSpPr>
        <dsp:cNvPr id="0" name=""/>
        <dsp:cNvSpPr/>
      </dsp:nvSpPr>
      <dsp:spPr>
        <a:xfrm>
          <a:off x="4470859" y="3933068"/>
          <a:ext cx="220433" cy="190255"/>
        </a:xfrm>
        <a:prstGeom prst="hexagon">
          <a:avLst>
            <a:gd name="adj" fmla="val 25000"/>
            <a:gd name="vf" fmla="val 115470"/>
          </a:avLst>
        </a:prstGeom>
        <a:solidFill>
          <a:srgbClr val="2B579A"/>
        </a:solid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D894A0DC-5430-4859-A169-68B3B197B276}">
      <dsp:nvSpPr>
        <dsp:cNvPr id="0" name=""/>
        <dsp:cNvSpPr/>
      </dsp:nvSpPr>
      <dsp:spPr>
        <a:xfrm>
          <a:off x="1788985" y="2902465"/>
          <a:ext cx="1886594" cy="1626932"/>
        </a:xfrm>
        <a:prstGeom prst="hexagon">
          <a:avLst>
            <a:gd name="adj" fmla="val 25000"/>
            <a:gd name="vf" fmla="val 115470"/>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i="0" kern="1200" dirty="0">
              <a:solidFill>
                <a:prstClr val="white"/>
              </a:solidFill>
              <a:latin typeface="Calibri"/>
              <a:ea typeface="+mn-ea"/>
              <a:cs typeface="+mn-cs"/>
            </a:rPr>
            <a:t>9.Security</a:t>
          </a:r>
        </a:p>
      </dsp:txBody>
      <dsp:txXfrm>
        <a:off x="2081779" y="3154960"/>
        <a:ext cx="1301006" cy="1121942"/>
      </dsp:txXfrm>
    </dsp:sp>
    <dsp:sp modelId="{028EB73A-09F4-4969-895C-F8C8834A5CCC}">
      <dsp:nvSpPr>
        <dsp:cNvPr id="0" name=""/>
        <dsp:cNvSpPr/>
      </dsp:nvSpPr>
      <dsp:spPr>
        <a:xfrm>
          <a:off x="4441110" y="2767460"/>
          <a:ext cx="220433" cy="190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37E370-4BF3-4896-B938-E91FB7144E70}">
      <dsp:nvSpPr>
        <dsp:cNvPr id="0" name=""/>
        <dsp:cNvSpPr/>
      </dsp:nvSpPr>
      <dsp:spPr>
        <a:xfrm>
          <a:off x="3517182" y="1928498"/>
          <a:ext cx="1886594" cy="1626932"/>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 modelId="{D92BE79B-A668-4DBC-B2EE-1366D2A0D857}">
      <dsp:nvSpPr>
        <dsp:cNvPr id="0" name=""/>
        <dsp:cNvSpPr/>
      </dsp:nvSpPr>
      <dsp:spPr>
        <a:xfrm>
          <a:off x="5686254" y="4306446"/>
          <a:ext cx="220433" cy="190255"/>
        </a:xfrm>
        <a:prstGeom prst="hexagon">
          <a:avLst>
            <a:gd name="adj" fmla="val 25000"/>
            <a:gd name="vf" fmla="val 115470"/>
          </a:avLst>
        </a:prstGeom>
        <a:noFill/>
        <a:ln w="12700" cap="flat" cmpd="sng" algn="ctr">
          <a:solidFill>
            <a:srgbClr val="2B579A"/>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EE47F-C7A5-45C9-81C7-53F0EC10D63C}">
      <dsp:nvSpPr>
        <dsp:cNvPr id="0" name=""/>
        <dsp:cNvSpPr/>
      </dsp:nvSpPr>
      <dsp:spPr>
        <a:xfrm>
          <a:off x="1100643" y="429691"/>
          <a:ext cx="3137941" cy="3137873"/>
        </a:xfrm>
        <a:prstGeom prst="ellipse">
          <a:avLst/>
        </a:prstGeom>
        <a:solidFill>
          <a:srgbClr val="2B579A">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altLang="zh-CN" sz="5400" kern="1200" dirty="0">
              <a:latin typeface="Segoe UI" panose="020B0502040204020203" pitchFamily="34" charset="0"/>
              <a:cs typeface="Segoe UI" panose="020B0502040204020203" pitchFamily="34" charset="0"/>
            </a:rPr>
            <a:t>HOW?</a:t>
          </a:r>
          <a:endParaRPr lang="zh-CN" altLang="en-US" sz="5400" kern="1200" dirty="0">
            <a:latin typeface="Segoe UI" panose="020B0502040204020203" pitchFamily="34" charset="0"/>
            <a:cs typeface="Segoe UI" panose="020B0502040204020203" pitchFamily="34" charset="0"/>
          </a:endParaRPr>
        </a:p>
      </dsp:txBody>
      <dsp:txXfrm>
        <a:off x="1560184" y="889222"/>
        <a:ext cx="2218859" cy="2218811"/>
      </dsp:txXfrm>
    </dsp:sp>
    <dsp:sp modelId="{3E8FDD1E-3340-42D7-8338-5D24C6F84194}">
      <dsp:nvSpPr>
        <dsp:cNvPr id="0" name=""/>
        <dsp:cNvSpPr/>
      </dsp:nvSpPr>
      <dsp:spPr>
        <a:xfrm>
          <a:off x="2891084" y="286727"/>
          <a:ext cx="348984" cy="348978"/>
        </a:xfrm>
        <a:prstGeom prst="ellipse">
          <a:avLst/>
        </a:prstGeom>
        <a:solidFill>
          <a:srgbClr val="2B579A">
            <a:alpha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3E641-A183-4A4D-8A8C-B1BEFCF93BCC}">
      <dsp:nvSpPr>
        <dsp:cNvPr id="0" name=""/>
        <dsp:cNvSpPr/>
      </dsp:nvSpPr>
      <dsp:spPr>
        <a:xfrm>
          <a:off x="2064726" y="3334423"/>
          <a:ext cx="252692" cy="252936"/>
        </a:xfrm>
        <a:prstGeom prst="ellipse">
          <a:avLst/>
        </a:prstGeom>
        <a:solidFill>
          <a:srgbClr val="2B579A"/>
        </a:solidFill>
        <a:ln w="12700" cap="flat" cmpd="sng" algn="ctr">
          <a:noFill/>
          <a:prstDash val="solid"/>
          <a:miter lim="800000"/>
        </a:ln>
        <a:effectLst>
          <a:outerShdw blurRad="76200" dist="38100" dir="2700000" algn="tl" rotWithShape="0">
            <a:srgbClr val="2B579A">
              <a:alpha val="60000"/>
            </a:srgbClr>
          </a:outerShdw>
        </a:effectLst>
      </dsp:spPr>
      <dsp:style>
        <a:lnRef idx="2">
          <a:scrgbClr r="0" g="0" b="0"/>
        </a:lnRef>
        <a:fillRef idx="1">
          <a:scrgbClr r="0" g="0" b="0"/>
        </a:fillRef>
        <a:effectRef idx="0">
          <a:scrgbClr r="0" g="0" b="0"/>
        </a:effectRef>
        <a:fontRef idx="minor">
          <a:schemeClr val="lt1"/>
        </a:fontRef>
      </dsp:style>
    </dsp:sp>
    <dsp:sp modelId="{2300A9C6-6A06-4AB6-892A-A6F08D58BFA9}">
      <dsp:nvSpPr>
        <dsp:cNvPr id="0" name=""/>
        <dsp:cNvSpPr/>
      </dsp:nvSpPr>
      <dsp:spPr>
        <a:xfrm>
          <a:off x="4731907" y="2145296"/>
          <a:ext cx="252692" cy="252936"/>
        </a:xfrm>
        <a:prstGeom prst="ellipse">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DA70D0-D4CC-4B43-BFAA-5A14C0C38023}">
      <dsp:nvSpPr>
        <dsp:cNvPr id="0" name=""/>
        <dsp:cNvSpPr/>
      </dsp:nvSpPr>
      <dsp:spPr>
        <a:xfrm>
          <a:off x="3231315" y="3603489"/>
          <a:ext cx="348984" cy="348978"/>
        </a:xfrm>
        <a:prstGeom prst="ellipse">
          <a:avLst/>
        </a:prstGeom>
        <a:solidFill>
          <a:srgbClr val="2B579A">
            <a:alpha val="6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C9A3AB-1223-4C30-B65C-4DF455D3803A}">
      <dsp:nvSpPr>
        <dsp:cNvPr id="0" name=""/>
        <dsp:cNvSpPr/>
      </dsp:nvSpPr>
      <dsp:spPr>
        <a:xfrm>
          <a:off x="5583166" y="3535951"/>
          <a:ext cx="252692" cy="252936"/>
        </a:xfrm>
        <a:prstGeom prst="ellipse">
          <a:avLst/>
        </a:prstGeom>
        <a:solidFill>
          <a:srgbClr val="2B579A">
            <a:alpha val="43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830938-409F-43AB-B116-D8AE06DC6869}">
      <dsp:nvSpPr>
        <dsp:cNvPr id="0" name=""/>
        <dsp:cNvSpPr/>
      </dsp:nvSpPr>
      <dsp:spPr>
        <a:xfrm>
          <a:off x="1269573" y="461060"/>
          <a:ext cx="252692" cy="252936"/>
        </a:xfrm>
        <a:prstGeom prst="ellipse">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1B5D8-470E-4A69-9AF3-EFD0594E712B}">
      <dsp:nvSpPr>
        <dsp:cNvPr id="0" name=""/>
        <dsp:cNvSpPr/>
      </dsp:nvSpPr>
      <dsp:spPr>
        <a:xfrm>
          <a:off x="120218" y="996048"/>
          <a:ext cx="1275718" cy="1275311"/>
        </a:xfrm>
        <a:prstGeom prst="ellipse">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latin typeface="微软雅黑" panose="020B0503020204020204" pitchFamily="34" charset="-122"/>
              <a:ea typeface="微软雅黑" panose="020B0503020204020204" pitchFamily="34" charset="-122"/>
            </a:rPr>
            <a:t>思考</a:t>
          </a:r>
        </a:p>
      </dsp:txBody>
      <dsp:txXfrm>
        <a:off x="307043" y="1182813"/>
        <a:ext cx="902068" cy="901781"/>
      </dsp:txXfrm>
    </dsp:sp>
    <dsp:sp modelId="{90F343AB-538C-4D84-9A7F-37D262FD44DE}">
      <dsp:nvSpPr>
        <dsp:cNvPr id="0" name=""/>
        <dsp:cNvSpPr/>
      </dsp:nvSpPr>
      <dsp:spPr>
        <a:xfrm>
          <a:off x="2538015" y="793699"/>
          <a:ext cx="348984" cy="348978"/>
        </a:xfrm>
        <a:prstGeom prst="ellipse">
          <a:avLst/>
        </a:prstGeom>
        <a:solidFill>
          <a:srgbClr val="2B579A">
            <a:alpha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DEF13F-E411-4650-BDC5-2D80D249A9D7}">
      <dsp:nvSpPr>
        <dsp:cNvPr id="0" name=""/>
        <dsp:cNvSpPr/>
      </dsp:nvSpPr>
      <dsp:spPr>
        <a:xfrm>
          <a:off x="239853" y="2645264"/>
          <a:ext cx="630856" cy="630873"/>
        </a:xfrm>
        <a:prstGeom prst="ellipse">
          <a:avLst/>
        </a:prstGeom>
        <a:solidFill>
          <a:srgbClr val="2B579A">
            <a:alpha val="77000"/>
          </a:srgbClr>
        </a:solidFill>
        <a:ln w="12700" cap="flat" cmpd="sng" algn="ctr">
          <a:noFill/>
          <a:prstDash val="solid"/>
          <a:miter lim="800000"/>
        </a:ln>
        <a:effectLst>
          <a:outerShdw blurRad="76200" dist="38100" dir="2700000" algn="tl" rotWithShape="0">
            <a:srgbClr val="6B89B6">
              <a:alpha val="40000"/>
            </a:srgbClr>
          </a:outerShdw>
        </a:effectLst>
      </dsp:spPr>
      <dsp:style>
        <a:lnRef idx="2">
          <a:scrgbClr r="0" g="0" b="0"/>
        </a:lnRef>
        <a:fillRef idx="1">
          <a:scrgbClr r="0" g="0" b="0"/>
        </a:fillRef>
        <a:effectRef idx="0">
          <a:scrgbClr r="0" g="0" b="0"/>
        </a:effectRef>
        <a:fontRef idx="minor">
          <a:schemeClr val="lt1"/>
        </a:fontRef>
      </dsp:style>
    </dsp:sp>
    <dsp:sp modelId="{2EFA5C54-047B-4ECA-AF9C-5A790FF565B2}">
      <dsp:nvSpPr>
        <dsp:cNvPr id="0" name=""/>
        <dsp:cNvSpPr/>
      </dsp:nvSpPr>
      <dsp:spPr>
        <a:xfrm>
          <a:off x="4560140" y="395966"/>
          <a:ext cx="1275718" cy="1275311"/>
        </a:xfrm>
        <a:prstGeom prst="ellipse">
          <a:avLst/>
        </a:prstGeom>
        <a:solidFill>
          <a:srgbClr val="2B579A"/>
        </a:solidFill>
        <a:ln w="12700" cap="flat" cmpd="sng" algn="ctr">
          <a:noFill/>
          <a:prstDash val="solid"/>
          <a:miter lim="800000"/>
        </a:ln>
        <a:effectLst>
          <a:outerShdw blurRad="76200" dist="38100" dir="2700000" algn="tl" rotWithShape="0">
            <a:srgbClr val="2B579A">
              <a:alpha val="6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zh-CN" altLang="en-US" sz="2700" kern="1200" dirty="0">
            <a:latin typeface="微软雅黑" panose="020B0503020204020204" pitchFamily="34" charset="-122"/>
            <a:ea typeface="微软雅黑" panose="020B0503020204020204" pitchFamily="34" charset="-122"/>
          </a:endParaRPr>
        </a:p>
      </dsp:txBody>
      <dsp:txXfrm>
        <a:off x="4746965" y="582731"/>
        <a:ext cx="902068" cy="901781"/>
      </dsp:txXfrm>
    </dsp:sp>
    <dsp:sp modelId="{6F883537-87AD-46EF-983B-E1780DB94E40}">
      <dsp:nvSpPr>
        <dsp:cNvPr id="0" name=""/>
        <dsp:cNvSpPr/>
      </dsp:nvSpPr>
      <dsp:spPr>
        <a:xfrm>
          <a:off x="3991143" y="1276477"/>
          <a:ext cx="348984" cy="348978"/>
        </a:xfrm>
        <a:prstGeom prst="ellipse">
          <a:avLst/>
        </a:prstGeom>
        <a:solidFill>
          <a:srgbClr val="2B579A">
            <a:alpha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D197D9-B094-4D27-B6DB-D9B283860F43}">
      <dsp:nvSpPr>
        <dsp:cNvPr id="0" name=""/>
        <dsp:cNvSpPr/>
      </dsp:nvSpPr>
      <dsp:spPr>
        <a:xfrm>
          <a:off x="0" y="3396008"/>
          <a:ext cx="252692" cy="252936"/>
        </a:xfrm>
        <a:prstGeom prst="ellipse">
          <a:avLst/>
        </a:prstGeom>
        <a:solidFill>
          <a:srgbClr val="2B579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38AC0-1D8A-41D1-B752-51E43F53F1BB}">
      <dsp:nvSpPr>
        <dsp:cNvPr id="0" name=""/>
        <dsp:cNvSpPr/>
      </dsp:nvSpPr>
      <dsp:spPr>
        <a:xfrm>
          <a:off x="4851140" y="3176710"/>
          <a:ext cx="252692" cy="252936"/>
        </a:xfrm>
        <a:prstGeom prst="ellipse">
          <a:avLst/>
        </a:prstGeom>
        <a:solidFill>
          <a:srgbClr val="2B579A"/>
        </a:solidFill>
        <a:ln w="12700" cap="flat" cmpd="sng" algn="ctr">
          <a:noFill/>
          <a:prstDash val="solid"/>
          <a:miter lim="800000"/>
        </a:ln>
        <a:effectLst>
          <a:outerShdw blurRad="76200" dist="38100" dir="2700000" algn="tl" rotWithShape="0">
            <a:prstClr val="black">
              <a:alpha val="60000"/>
            </a:prstClr>
          </a:outerShdw>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8CAD2-8B22-420E-A3F9-DAD2C1718937}" type="datetimeFigureOut">
              <a:rPr lang="zh-CN" altLang="en-US" smtClean="0"/>
              <a:pPr/>
              <a:t>2022/3/18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C7C8-7AA6-4A52-BB5E-5955A7103426}" type="slidenum">
              <a:rPr lang="zh-CN" altLang="en-US" smtClean="0"/>
              <a:pPr/>
              <a:t>‹#›</a:t>
            </a:fld>
            <a:endParaRPr lang="zh-CN" altLang="en-US"/>
          </a:p>
        </p:txBody>
      </p:sp>
    </p:spTree>
    <p:extLst>
      <p:ext uri="{BB962C8B-B14F-4D97-AF65-F5344CB8AC3E}">
        <p14:creationId xmlns:p14="http://schemas.microsoft.com/office/powerpoint/2010/main" val="394795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1</a:t>
            </a:fld>
            <a:endParaRPr lang="zh-CN" altLang="en-US"/>
          </a:p>
        </p:txBody>
      </p:sp>
    </p:spTree>
    <p:extLst>
      <p:ext uri="{BB962C8B-B14F-4D97-AF65-F5344CB8AC3E}">
        <p14:creationId xmlns:p14="http://schemas.microsoft.com/office/powerpoint/2010/main" val="141084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26</a:t>
            </a:fld>
            <a:endParaRPr lang="zh-CN" altLang="en-US"/>
          </a:p>
        </p:txBody>
      </p:sp>
    </p:spTree>
    <p:extLst>
      <p:ext uri="{BB962C8B-B14F-4D97-AF65-F5344CB8AC3E}">
        <p14:creationId xmlns:p14="http://schemas.microsoft.com/office/powerpoint/2010/main" val="34945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27</a:t>
            </a:fld>
            <a:endParaRPr lang="zh-CN" altLang="en-US"/>
          </a:p>
        </p:txBody>
      </p:sp>
    </p:spTree>
    <p:extLst>
      <p:ext uri="{BB962C8B-B14F-4D97-AF65-F5344CB8AC3E}">
        <p14:creationId xmlns:p14="http://schemas.microsoft.com/office/powerpoint/2010/main" val="1762988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28</a:t>
            </a:fld>
            <a:endParaRPr lang="zh-CN" altLang="en-US"/>
          </a:p>
        </p:txBody>
      </p:sp>
    </p:spTree>
    <p:extLst>
      <p:ext uri="{BB962C8B-B14F-4D97-AF65-F5344CB8AC3E}">
        <p14:creationId xmlns:p14="http://schemas.microsoft.com/office/powerpoint/2010/main" val="129695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动画组是一组</a:t>
            </a:r>
            <a:r>
              <a:rPr lang="zh-CN" altLang="en-US" sz="1200" b="0" i="1" kern="1200" dirty="0">
                <a:solidFill>
                  <a:schemeClr val="tx1"/>
                </a:solidFill>
                <a:effectLst/>
                <a:latin typeface="+mn-lt"/>
                <a:ea typeface="+mn-ea"/>
                <a:cs typeface="+mn-cs"/>
              </a:rPr>
              <a:t>看起来</a:t>
            </a:r>
            <a:r>
              <a:rPr lang="zh-CN" altLang="en-US" sz="1200" b="0" i="0" kern="1200" dirty="0">
                <a:solidFill>
                  <a:schemeClr val="tx1"/>
                </a:solidFill>
                <a:effectLst/>
                <a:latin typeface="+mn-lt"/>
                <a:ea typeface="+mn-ea"/>
                <a:cs typeface="+mn-cs"/>
              </a:rPr>
              <a:t>彼此相关的动画。目前，</a:t>
            </a:r>
            <a:r>
              <a:rPr lang="en-US" altLang="zh-CN" sz="1200" b="0" i="0" kern="1200" dirty="0">
                <a:solidFill>
                  <a:schemeClr val="tx1"/>
                </a:solidFill>
                <a:effectLst/>
                <a:latin typeface="+mn-lt"/>
                <a:ea typeface="+mn-ea"/>
                <a:cs typeface="+mn-cs"/>
              </a:rPr>
              <a:t>Web </a:t>
            </a:r>
            <a:r>
              <a:rPr lang="zh-CN" altLang="en-US" sz="1200" b="0" i="0" kern="1200" dirty="0">
                <a:solidFill>
                  <a:schemeClr val="tx1"/>
                </a:solidFill>
                <a:effectLst/>
                <a:latin typeface="+mn-lt"/>
                <a:ea typeface="+mn-ea"/>
                <a:cs typeface="+mn-cs"/>
              </a:rPr>
              <a:t>没有组动画的真正概念，因此动画设计师和开发人员必须对单个动画进行组合和计时，以使它们看起来是一个连贯的视觉效果。动画检查器根据开始时间（不包括延迟等）预测哪些动画相关，并将它们并排分组。</a:t>
            </a:r>
            <a:endParaRPr kumimoji="1" lang="zh-CN" altLang="en-US" dirty="0"/>
          </a:p>
        </p:txBody>
      </p:sp>
      <p:sp>
        <p:nvSpPr>
          <p:cNvPr id="4" name="灯片编号占位符 3"/>
          <p:cNvSpPr>
            <a:spLocks noGrp="1"/>
          </p:cNvSpPr>
          <p:nvPr>
            <p:ph type="sldNum" sz="quarter" idx="5"/>
          </p:nvPr>
        </p:nvSpPr>
        <p:spPr/>
        <p:txBody>
          <a:bodyPr/>
          <a:lstStyle/>
          <a:p>
            <a:fld id="{1B62C7C8-7AA6-4A52-BB5E-5955A7103426}" type="slidenum">
              <a:rPr lang="zh-CN" altLang="en-US" smtClean="0"/>
              <a:pPr/>
              <a:t>29</a:t>
            </a:fld>
            <a:endParaRPr lang="zh-CN" altLang="en-US"/>
          </a:p>
        </p:txBody>
      </p:sp>
    </p:spTree>
    <p:extLst>
      <p:ext uri="{BB962C8B-B14F-4D97-AF65-F5344CB8AC3E}">
        <p14:creationId xmlns:p14="http://schemas.microsoft.com/office/powerpoint/2010/main" val="37762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B62C7C8-7AA6-4A52-BB5E-5955A7103426}" type="slidenum">
              <a:rPr lang="zh-CN" altLang="en-US" smtClean="0"/>
              <a:pPr/>
              <a:t>30</a:t>
            </a:fld>
            <a:endParaRPr lang="zh-CN" altLang="en-US"/>
          </a:p>
        </p:txBody>
      </p:sp>
    </p:spTree>
    <p:extLst>
      <p:ext uri="{BB962C8B-B14F-4D97-AF65-F5344CB8AC3E}">
        <p14:creationId xmlns:p14="http://schemas.microsoft.com/office/powerpoint/2010/main" val="422456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31</a:t>
            </a:fld>
            <a:endParaRPr lang="zh-CN" altLang="en-US"/>
          </a:p>
        </p:txBody>
      </p:sp>
    </p:spTree>
    <p:extLst>
      <p:ext uri="{BB962C8B-B14F-4D97-AF65-F5344CB8AC3E}">
        <p14:creationId xmlns:p14="http://schemas.microsoft.com/office/powerpoint/2010/main" val="206331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32</a:t>
            </a:fld>
            <a:endParaRPr lang="zh-CN" altLang="en-US"/>
          </a:p>
        </p:txBody>
      </p:sp>
    </p:spTree>
    <p:extLst>
      <p:ext uri="{BB962C8B-B14F-4D97-AF65-F5344CB8AC3E}">
        <p14:creationId xmlns:p14="http://schemas.microsoft.com/office/powerpoint/2010/main" val="390554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40</a:t>
            </a:fld>
            <a:endParaRPr lang="zh-CN" altLang="en-US"/>
          </a:p>
        </p:txBody>
      </p:sp>
    </p:spTree>
    <p:extLst>
      <p:ext uri="{BB962C8B-B14F-4D97-AF65-F5344CB8AC3E}">
        <p14:creationId xmlns:p14="http://schemas.microsoft.com/office/powerpoint/2010/main" val="287445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41</a:t>
            </a:fld>
            <a:endParaRPr lang="zh-CN" altLang="en-US"/>
          </a:p>
        </p:txBody>
      </p:sp>
    </p:spTree>
    <p:extLst>
      <p:ext uri="{BB962C8B-B14F-4D97-AF65-F5344CB8AC3E}">
        <p14:creationId xmlns:p14="http://schemas.microsoft.com/office/powerpoint/2010/main" val="3437627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47</a:t>
            </a:fld>
            <a:endParaRPr lang="zh-CN" altLang="en-US"/>
          </a:p>
        </p:txBody>
      </p:sp>
    </p:spTree>
    <p:extLst>
      <p:ext uri="{BB962C8B-B14F-4D97-AF65-F5344CB8AC3E}">
        <p14:creationId xmlns:p14="http://schemas.microsoft.com/office/powerpoint/2010/main" val="413256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6</a:t>
            </a:fld>
            <a:endParaRPr lang="zh-CN" altLang="en-US"/>
          </a:p>
        </p:txBody>
      </p:sp>
    </p:spTree>
    <p:extLst>
      <p:ext uri="{BB962C8B-B14F-4D97-AF65-F5344CB8AC3E}">
        <p14:creationId xmlns:p14="http://schemas.microsoft.com/office/powerpoint/2010/main" val="424029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B62C7C8-7AA6-4A52-BB5E-5955A7103426}" type="slidenum">
              <a:rPr lang="zh-CN" altLang="en-US" smtClean="0"/>
              <a:pPr/>
              <a:t>50</a:t>
            </a:fld>
            <a:endParaRPr lang="zh-CN" altLang="en-US"/>
          </a:p>
        </p:txBody>
      </p:sp>
    </p:spTree>
    <p:extLst>
      <p:ext uri="{BB962C8B-B14F-4D97-AF65-F5344CB8AC3E}">
        <p14:creationId xmlns:p14="http://schemas.microsoft.com/office/powerpoint/2010/main" val="1074196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55</a:t>
            </a:fld>
            <a:endParaRPr lang="zh-CN" altLang="en-US"/>
          </a:p>
        </p:txBody>
      </p:sp>
    </p:spTree>
    <p:extLst>
      <p:ext uri="{BB962C8B-B14F-4D97-AF65-F5344CB8AC3E}">
        <p14:creationId xmlns:p14="http://schemas.microsoft.com/office/powerpoint/2010/main" val="145838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57</a:t>
            </a:fld>
            <a:endParaRPr lang="zh-CN" altLang="en-US"/>
          </a:p>
        </p:txBody>
      </p:sp>
    </p:spTree>
    <p:extLst>
      <p:ext uri="{BB962C8B-B14F-4D97-AF65-F5344CB8AC3E}">
        <p14:creationId xmlns:p14="http://schemas.microsoft.com/office/powerpoint/2010/main" val="946711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注意</a:t>
            </a:r>
            <a:r>
              <a:rPr lang="zh-CN" altLang="en-US" sz="1200" b="0" i="0" kern="1200" dirty="0">
                <a:solidFill>
                  <a:schemeClr val="tx1"/>
                </a:solidFill>
                <a:effectLst/>
                <a:latin typeface="+mn-lt"/>
                <a:ea typeface="+mn-ea"/>
                <a:cs typeface="+mn-cs"/>
              </a:rPr>
              <a:t>：此代码的问题在于，在每个动画帧中，它会更改每个正方形的样式，然后查询每个正方形在页面上的位置。因为样式改变了，浏览器不知道每个方格的位置是否改变了，所以它必须重新布局方格以计算它的位置。</a:t>
            </a:r>
            <a:endParaRPr kumimoji="1" lang="zh-CN" altLang="en-US" dirty="0"/>
          </a:p>
        </p:txBody>
      </p:sp>
      <p:sp>
        <p:nvSpPr>
          <p:cNvPr id="4" name="灯片编号占位符 3"/>
          <p:cNvSpPr>
            <a:spLocks noGrp="1"/>
          </p:cNvSpPr>
          <p:nvPr>
            <p:ph type="sldNum" sz="quarter" idx="5"/>
          </p:nvPr>
        </p:nvSpPr>
        <p:spPr/>
        <p:txBody>
          <a:bodyPr/>
          <a:lstStyle/>
          <a:p>
            <a:fld id="{1B62C7C8-7AA6-4A52-BB5E-5955A7103426}" type="slidenum">
              <a:rPr lang="zh-CN" altLang="en-US" smtClean="0"/>
              <a:pPr/>
              <a:t>64</a:t>
            </a:fld>
            <a:endParaRPr lang="zh-CN" altLang="en-US"/>
          </a:p>
        </p:txBody>
      </p:sp>
    </p:spTree>
    <p:extLst>
      <p:ext uri="{BB962C8B-B14F-4D97-AF65-F5344CB8AC3E}">
        <p14:creationId xmlns:p14="http://schemas.microsoft.com/office/powerpoint/2010/main" val="2670068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65</a:t>
            </a:fld>
            <a:endParaRPr lang="zh-CN" altLang="en-US"/>
          </a:p>
        </p:txBody>
      </p:sp>
    </p:spTree>
    <p:extLst>
      <p:ext uri="{BB962C8B-B14F-4D97-AF65-F5344CB8AC3E}">
        <p14:creationId xmlns:p14="http://schemas.microsoft.com/office/powerpoint/2010/main" val="406174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67</a:t>
            </a:fld>
            <a:endParaRPr lang="zh-CN" altLang="en-US"/>
          </a:p>
        </p:txBody>
      </p:sp>
    </p:spTree>
    <p:extLst>
      <p:ext uri="{BB962C8B-B14F-4D97-AF65-F5344CB8AC3E}">
        <p14:creationId xmlns:p14="http://schemas.microsoft.com/office/powerpoint/2010/main" val="171030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注意</a:t>
            </a:r>
            <a:r>
              <a:rPr lang="zh-CN" altLang="en-US" sz="1200" b="0" i="0" kern="1200" dirty="0">
                <a:solidFill>
                  <a:schemeClr val="tx1"/>
                </a:solidFill>
                <a:effectLst/>
                <a:latin typeface="+mn-lt"/>
                <a:ea typeface="+mn-ea"/>
                <a:cs typeface="+mn-cs"/>
              </a:rPr>
              <a:t>：此代码的问题在于，在每个动画帧中，它会更改每个正方形的样式，然后查询每个正方形在页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面上的位置。因为样式改变了，浏览器不知道每个方格的位置是否改变了，所以它必须重新布局方格以计算它的位置。</a:t>
            </a:r>
            <a:endParaRPr kumimoji="1" lang="zh-CN" altLang="en-US" dirty="0"/>
          </a:p>
        </p:txBody>
      </p:sp>
      <p:sp>
        <p:nvSpPr>
          <p:cNvPr id="4" name="灯片编号占位符 3"/>
          <p:cNvSpPr>
            <a:spLocks noGrp="1"/>
          </p:cNvSpPr>
          <p:nvPr>
            <p:ph type="sldNum" sz="quarter" idx="5"/>
          </p:nvPr>
        </p:nvSpPr>
        <p:spPr/>
        <p:txBody>
          <a:bodyPr/>
          <a:lstStyle/>
          <a:p>
            <a:fld id="{1B62C7C8-7AA6-4A52-BB5E-5955A7103426}" type="slidenum">
              <a:rPr lang="zh-CN" altLang="en-US" smtClean="0"/>
              <a:pPr/>
              <a:t>68</a:t>
            </a:fld>
            <a:endParaRPr lang="zh-CN" altLang="en-US"/>
          </a:p>
        </p:txBody>
      </p:sp>
    </p:spTree>
    <p:extLst>
      <p:ext uri="{BB962C8B-B14F-4D97-AF65-F5344CB8AC3E}">
        <p14:creationId xmlns:p14="http://schemas.microsoft.com/office/powerpoint/2010/main" val="1352535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74</a:t>
            </a:fld>
            <a:endParaRPr lang="zh-CN" altLang="en-US"/>
          </a:p>
        </p:txBody>
      </p:sp>
    </p:spTree>
    <p:extLst>
      <p:ext uri="{BB962C8B-B14F-4D97-AF65-F5344CB8AC3E}">
        <p14:creationId xmlns:p14="http://schemas.microsoft.com/office/powerpoint/2010/main" val="83864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7</a:t>
            </a:fld>
            <a:endParaRPr lang="zh-CN" altLang="en-US"/>
          </a:p>
        </p:txBody>
      </p:sp>
    </p:spTree>
    <p:extLst>
      <p:ext uri="{BB962C8B-B14F-4D97-AF65-F5344CB8AC3E}">
        <p14:creationId xmlns:p14="http://schemas.microsoft.com/office/powerpoint/2010/main" val="59647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8</a:t>
            </a:fld>
            <a:endParaRPr lang="zh-CN" altLang="en-US"/>
          </a:p>
        </p:txBody>
      </p:sp>
    </p:spTree>
    <p:extLst>
      <p:ext uri="{BB962C8B-B14F-4D97-AF65-F5344CB8AC3E}">
        <p14:creationId xmlns:p14="http://schemas.microsoft.com/office/powerpoint/2010/main" val="420906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9</a:t>
            </a:fld>
            <a:endParaRPr lang="zh-CN" altLang="en-US"/>
          </a:p>
        </p:txBody>
      </p:sp>
    </p:spTree>
    <p:extLst>
      <p:ext uri="{BB962C8B-B14F-4D97-AF65-F5344CB8AC3E}">
        <p14:creationId xmlns:p14="http://schemas.microsoft.com/office/powerpoint/2010/main" val="357059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b="1" i="0" kern="1200" dirty="0">
                <a:solidFill>
                  <a:schemeClr val="tx1"/>
                </a:solidFill>
                <a:effectLst/>
                <a:latin typeface="+mn-lt"/>
                <a:ea typeface="+mn-ea"/>
                <a:cs typeface="+mn-cs"/>
              </a:rPr>
              <a:t>Application</a:t>
            </a:r>
            <a:r>
              <a:rPr lang="zh-CN" altLang="en-US" sz="1200" b="1" i="0" kern="1200" dirty="0">
                <a:solidFill>
                  <a:schemeClr val="tx1"/>
                </a:solidFill>
                <a:effectLst/>
                <a:latin typeface="+mn-lt"/>
                <a:ea typeface="+mn-ea"/>
                <a:cs typeface="+mn-cs"/>
              </a:rPr>
              <a:t>面板简介</a:t>
            </a:r>
          </a:p>
          <a:p>
            <a:r>
              <a:rPr lang="zh-CN" altLang="en-US" sz="1200" b="0" i="0" kern="1200" dirty="0">
                <a:solidFill>
                  <a:schemeClr val="tx1"/>
                </a:solidFill>
                <a:effectLst/>
                <a:latin typeface="+mn-lt"/>
                <a:ea typeface="+mn-ea"/>
                <a:cs typeface="+mn-cs"/>
              </a:rPr>
              <a:t>该面板主要是记录网站加载的所有资源信息，包括存储数据（</a:t>
            </a:r>
            <a:r>
              <a:rPr lang="en" altLang="zh-CN" sz="1200" b="0" i="0" kern="1200" dirty="0">
                <a:solidFill>
                  <a:schemeClr val="tx1"/>
                </a:solidFill>
                <a:effectLst/>
                <a:latin typeface="+mn-lt"/>
                <a:ea typeface="+mn-ea"/>
                <a:cs typeface="+mn-cs"/>
              </a:rPr>
              <a:t>Local Storage</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Session Storage</a:t>
            </a:r>
            <a:r>
              <a:rPr lang="zh-CN" altLang="en" sz="1200" b="0" i="0" kern="1200" dirty="0">
                <a:solidFill>
                  <a:schemeClr val="tx1"/>
                </a:solidFill>
                <a:effectLst/>
                <a:latin typeface="+mn-lt"/>
                <a:ea typeface="+mn-ea"/>
                <a:cs typeface="+mn-cs"/>
              </a:rPr>
              <a:t>、</a:t>
            </a:r>
            <a:r>
              <a:rPr lang="en" altLang="zh-CN" sz="1200" b="0" i="0" kern="1200" dirty="0" err="1">
                <a:solidFill>
                  <a:schemeClr val="tx1"/>
                </a:solidFill>
                <a:effectLst/>
                <a:latin typeface="+mn-lt"/>
                <a:ea typeface="+mn-ea"/>
                <a:cs typeface="+mn-cs"/>
              </a:rPr>
              <a:t>IndexedDB</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Web SQL</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Cookies</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缓存数据、字体、图片、脚本、样式表等。</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1" i="0" kern="1200" dirty="0">
                <a:solidFill>
                  <a:schemeClr val="tx1"/>
                </a:solidFill>
                <a:effectLst/>
                <a:latin typeface="+mn-lt"/>
                <a:ea typeface="+mn-ea"/>
                <a:cs typeface="+mn-cs"/>
              </a:rPr>
              <a:t>Performance </a:t>
            </a:r>
            <a:r>
              <a:rPr lang="zh-CN" altLang="en-US" sz="1200" b="1" i="0" kern="1200" dirty="0">
                <a:solidFill>
                  <a:schemeClr val="tx1"/>
                </a:solidFill>
                <a:effectLst/>
                <a:latin typeface="+mn-lt"/>
                <a:ea typeface="+mn-ea"/>
                <a:cs typeface="+mn-cs"/>
              </a:rPr>
              <a:t>页面性能分析</a:t>
            </a:r>
          </a:p>
          <a:p>
            <a:r>
              <a:rPr lang="en-US" altLang="zh-CN" sz="1200" b="1" dirty="0">
                <a:solidFill>
                  <a:prstClr val="white"/>
                </a:solidFill>
                <a:latin typeface="+mn-lt"/>
              </a:rPr>
              <a:t>Memory</a:t>
            </a:r>
            <a:r>
              <a:rPr lang="zh-CN" altLang="en-US" sz="1200" b="1" dirty="0">
                <a:solidFill>
                  <a:prstClr val="white"/>
                </a:solidFill>
                <a:latin typeface="+mn-lt"/>
              </a:rPr>
              <a:t> 各个标签的内存分析</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11</a:t>
            </a:fld>
            <a:endParaRPr lang="zh-CN" altLang="en-US"/>
          </a:p>
        </p:txBody>
      </p:sp>
    </p:spTree>
    <p:extLst>
      <p:ext uri="{BB962C8B-B14F-4D97-AF65-F5344CB8AC3E}">
        <p14:creationId xmlns:p14="http://schemas.microsoft.com/office/powerpoint/2010/main" val="1347157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16</a:t>
            </a:fld>
            <a:endParaRPr lang="zh-CN" altLang="en-US"/>
          </a:p>
        </p:txBody>
      </p:sp>
    </p:spTree>
    <p:extLst>
      <p:ext uri="{BB962C8B-B14F-4D97-AF65-F5344CB8AC3E}">
        <p14:creationId xmlns:p14="http://schemas.microsoft.com/office/powerpoint/2010/main" val="308029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19</a:t>
            </a:fld>
            <a:endParaRPr lang="zh-CN" altLang="en-US"/>
          </a:p>
        </p:txBody>
      </p:sp>
    </p:spTree>
    <p:extLst>
      <p:ext uri="{BB962C8B-B14F-4D97-AF65-F5344CB8AC3E}">
        <p14:creationId xmlns:p14="http://schemas.microsoft.com/office/powerpoint/2010/main" val="391552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62C7C8-7AA6-4A52-BB5E-5955A7103426}" type="slidenum">
              <a:rPr lang="zh-CN" altLang="en-US" smtClean="0"/>
              <a:pPr/>
              <a:t>25</a:t>
            </a:fld>
            <a:endParaRPr lang="zh-CN" altLang="en-US"/>
          </a:p>
        </p:txBody>
      </p:sp>
    </p:spTree>
    <p:extLst>
      <p:ext uri="{BB962C8B-B14F-4D97-AF65-F5344CB8AC3E}">
        <p14:creationId xmlns:p14="http://schemas.microsoft.com/office/powerpoint/2010/main" val="90811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1583591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310109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345485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256659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114656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180248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37234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406900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119630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60BC5B-2DDC-49E1-88B6-24E0C4B5FF2F}" type="slidenum">
              <a:rPr lang="zh-CN" altLang="en-US" smtClean="0"/>
              <a:pPr/>
              <a:t>‹#›</a:t>
            </a:fld>
            <a:endParaRPr lang="zh-CN" altLang="en-US"/>
          </a:p>
        </p:txBody>
      </p:sp>
      <p:sp>
        <p:nvSpPr>
          <p:cNvPr id="6" name="图片占位符 5"/>
          <p:cNvSpPr>
            <a:spLocks noGrp="1"/>
          </p:cNvSpPr>
          <p:nvPr>
            <p:ph type="pic" sz="quarter" idx="13"/>
          </p:nvPr>
        </p:nvSpPr>
        <p:spPr>
          <a:xfrm>
            <a:off x="3581400" y="814109"/>
            <a:ext cx="4049713" cy="4159825"/>
          </a:xfrm>
        </p:spPr>
        <p:txBody>
          <a:bodyPr/>
          <a:lstStyle/>
          <a:p>
            <a:endParaRPr lang="zh-CN" altLang="en-US"/>
          </a:p>
        </p:txBody>
      </p:sp>
    </p:spTree>
    <p:extLst>
      <p:ext uri="{BB962C8B-B14F-4D97-AF65-F5344CB8AC3E}">
        <p14:creationId xmlns:p14="http://schemas.microsoft.com/office/powerpoint/2010/main" val="127348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EF88C-B433-42FD-8401-1B914518DF16}" type="datetimeFigureOut">
              <a:rPr lang="zh-CN" altLang="en-US" smtClean="0"/>
              <a:pPr/>
              <a:t>2022/3/18</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A160BC5B-2DDC-49E1-88B6-24E0C4B5FF2F}" type="slidenum">
              <a:rPr lang="zh-CN" altLang="en-US" smtClean="0"/>
              <a:pPr/>
              <a:t>‹#›</a:t>
            </a:fld>
            <a:endParaRPr lang="zh-CN" altLang="en-US" dirty="0"/>
          </a:p>
        </p:txBody>
      </p:sp>
      <p:sp>
        <p:nvSpPr>
          <p:cNvPr id="6" name="矩形 5"/>
          <p:cNvSpPr/>
          <p:nvPr userDrawn="1"/>
        </p:nvSpPr>
        <p:spPr>
          <a:xfrm>
            <a:off x="711200" y="685800"/>
            <a:ext cx="107696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691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EF88C-B433-42FD-8401-1B914518DF16}" type="datetimeFigureOut">
              <a:rPr lang="zh-CN" altLang="en-US" smtClean="0"/>
              <a:pPr/>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60BC5B-2DDC-49E1-88B6-24E0C4B5FF2F}" type="slidenum">
              <a:rPr lang="zh-CN" altLang="en-US" smtClean="0"/>
              <a:pPr/>
              <a:t>‹#›</a:t>
            </a:fld>
            <a:endParaRPr lang="zh-CN" altLang="en-US"/>
          </a:p>
        </p:txBody>
      </p:sp>
    </p:spTree>
    <p:extLst>
      <p:ext uri="{BB962C8B-B14F-4D97-AF65-F5344CB8AC3E}">
        <p14:creationId xmlns:p14="http://schemas.microsoft.com/office/powerpoint/2010/main" val="357070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3E9EF88C-B433-42FD-8401-1B914518DF16}" type="datetimeFigureOut">
              <a:rPr lang="zh-CN" altLang="en-US" smtClean="0"/>
              <a:pPr/>
              <a:t>2022/3/18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A160BC5B-2DDC-49E1-88B6-24E0C4B5FF2F}" type="slidenum">
              <a:rPr lang="zh-CN" altLang="en-US" smtClean="0"/>
              <a:pPr/>
              <a:t>‹#›</a:t>
            </a:fld>
            <a:endParaRPr lang="zh-CN" altLang="en-US" dirty="0"/>
          </a:p>
        </p:txBody>
      </p:sp>
    </p:spTree>
    <p:extLst>
      <p:ext uri="{BB962C8B-B14F-4D97-AF65-F5344CB8AC3E}">
        <p14:creationId xmlns:p14="http://schemas.microsoft.com/office/powerpoint/2010/main" val="50860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ooglechrome.github.io/devtools-samples/jank/"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ChangbaFE/presentation/tree/master/static_ppt/service-worker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hyperlink" Target="https://github.com/CongratulateWE" TargetMode="External"/><Relationship Id="rId4" Type="http://schemas.openxmlformats.org/officeDocument/2006/relationships/hyperlink" Target="https://www.bilibili.com/video/BV1v34y1Z7QA/"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121443" y="2333179"/>
            <a:ext cx="6085876" cy="769441"/>
          </a:xfrm>
          <a:prstGeom prst="rect">
            <a:avLst/>
          </a:prstGeom>
          <a:noFill/>
        </p:spPr>
        <p:txBody>
          <a:bodyPr wrap="square" rtlCol="0">
            <a:spAutoFit/>
          </a:bodyPr>
          <a:lstStyle/>
          <a:p>
            <a:pPr algn="ctr"/>
            <a:r>
              <a:rPr lang="en-US" altLang="zh-CN" sz="4400" b="1" dirty="0">
                <a:solidFill>
                  <a:schemeClr val="tx1">
                    <a:lumMod val="75000"/>
                    <a:lumOff val="25000"/>
                  </a:schemeClr>
                </a:solidFill>
                <a:latin typeface="微软雅黑" panose="020B0503020204020204" pitchFamily="34" charset="-122"/>
                <a:ea typeface="微软雅黑" panose="020B0503020204020204" pitchFamily="34" charset="-122"/>
              </a:rPr>
              <a:t>Web</a:t>
            </a: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rPr>
              <a:t>开发者工具</a:t>
            </a:r>
          </a:p>
        </p:txBody>
      </p:sp>
      <p:sp>
        <p:nvSpPr>
          <p:cNvPr id="15" name="椭圆 14"/>
          <p:cNvSpPr/>
          <p:nvPr/>
        </p:nvSpPr>
        <p:spPr>
          <a:xfrm>
            <a:off x="-190919" y="5948624"/>
            <a:ext cx="1075174" cy="1075174"/>
          </a:xfrm>
          <a:prstGeom prst="ellipse">
            <a:avLst/>
          </a:prstGeom>
          <a:solidFill>
            <a:srgbClr val="2B579A">
              <a:alpha val="88000"/>
            </a:srgbClr>
          </a:solidFill>
          <a:ln>
            <a:noFill/>
          </a:ln>
          <a:effectLst>
            <a:outerShdw blurRad="165100" dist="38100" dir="2700000" algn="tl" rotWithShape="0">
              <a:srgbClr val="2B579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16" name="椭圆 15"/>
          <p:cNvSpPr/>
          <p:nvPr/>
        </p:nvSpPr>
        <p:spPr>
          <a:xfrm>
            <a:off x="663927" y="5551714"/>
            <a:ext cx="1306286" cy="1306286"/>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17" name="椭圆 16"/>
          <p:cNvSpPr/>
          <p:nvPr/>
        </p:nvSpPr>
        <p:spPr>
          <a:xfrm>
            <a:off x="251208" y="5084466"/>
            <a:ext cx="633047" cy="633047"/>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18" name="椭圆 17"/>
          <p:cNvSpPr/>
          <p:nvPr/>
        </p:nvSpPr>
        <p:spPr>
          <a:xfrm>
            <a:off x="2420981" y="5948624"/>
            <a:ext cx="808156" cy="808156"/>
          </a:xfrm>
          <a:prstGeom prst="ellipse">
            <a:avLst/>
          </a:prstGeom>
          <a:solidFill>
            <a:srgbClr val="2B57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19" name="椭圆 18"/>
          <p:cNvSpPr/>
          <p:nvPr/>
        </p:nvSpPr>
        <p:spPr>
          <a:xfrm>
            <a:off x="2158250" y="4759199"/>
            <a:ext cx="633047" cy="633047"/>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0" name="椭圆 19"/>
          <p:cNvSpPr/>
          <p:nvPr/>
        </p:nvSpPr>
        <p:spPr>
          <a:xfrm>
            <a:off x="3116461" y="5723273"/>
            <a:ext cx="225351" cy="225351"/>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1" name="椭圆 20"/>
          <p:cNvSpPr/>
          <p:nvPr/>
        </p:nvSpPr>
        <p:spPr>
          <a:xfrm>
            <a:off x="1228107" y="5326363"/>
            <a:ext cx="225351" cy="225351"/>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2" name="椭圆 21"/>
          <p:cNvSpPr/>
          <p:nvPr/>
        </p:nvSpPr>
        <p:spPr>
          <a:xfrm>
            <a:off x="261993" y="4262912"/>
            <a:ext cx="225351" cy="225351"/>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3" name="椭圆 22"/>
          <p:cNvSpPr/>
          <p:nvPr/>
        </p:nvSpPr>
        <p:spPr>
          <a:xfrm>
            <a:off x="2035158" y="4488263"/>
            <a:ext cx="225351" cy="225351"/>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4" name="椭圆 23"/>
          <p:cNvSpPr/>
          <p:nvPr/>
        </p:nvSpPr>
        <p:spPr>
          <a:xfrm>
            <a:off x="2045575" y="5392246"/>
            <a:ext cx="225351" cy="225351"/>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pic>
        <p:nvPicPr>
          <p:cNvPr id="25" name="图片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8700000" flipV="1">
            <a:off x="8809134" y="1429690"/>
            <a:ext cx="796371" cy="658388"/>
          </a:xfrm>
          <a:prstGeom prst="rect">
            <a:avLst/>
          </a:prstGeom>
        </p:spPr>
      </p:pic>
      <p:sp>
        <p:nvSpPr>
          <p:cNvPr id="26" name="椭圆 25"/>
          <p:cNvSpPr/>
          <p:nvPr/>
        </p:nvSpPr>
        <p:spPr>
          <a:xfrm>
            <a:off x="10078497" y="368586"/>
            <a:ext cx="340243" cy="340243"/>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27" name="椭圆 26"/>
          <p:cNvSpPr/>
          <p:nvPr/>
        </p:nvSpPr>
        <p:spPr>
          <a:xfrm>
            <a:off x="10100170" y="2035804"/>
            <a:ext cx="442259" cy="442259"/>
          </a:xfrm>
          <a:prstGeom prst="ellipse">
            <a:avLst/>
          </a:prstGeom>
          <a:solidFill>
            <a:srgbClr val="2B579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pic>
        <p:nvPicPr>
          <p:cNvPr id="28" name="图片 2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8700000" flipV="1">
            <a:off x="10579316" y="755391"/>
            <a:ext cx="826791" cy="200698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8700000" flipV="1">
            <a:off x="11021801" y="-148385"/>
            <a:ext cx="1354979" cy="1374186"/>
          </a:xfrm>
          <a:prstGeom prst="rect">
            <a:avLst/>
          </a:prstGeom>
        </p:spPr>
      </p:pic>
      <p:sp>
        <p:nvSpPr>
          <p:cNvPr id="32" name="文本框 31">
            <a:extLst>
              <a:ext uri="{FF2B5EF4-FFF2-40B4-BE49-F238E27FC236}">
                <a16:creationId xmlns:a16="http://schemas.microsoft.com/office/drawing/2014/main" id="{19130AFE-5153-49A3-9066-7C7EE2A3CB25}"/>
              </a:ext>
            </a:extLst>
          </p:cNvPr>
          <p:cNvSpPr txBox="1"/>
          <p:nvPr/>
        </p:nvSpPr>
        <p:spPr>
          <a:xfrm>
            <a:off x="3001272" y="3887605"/>
            <a:ext cx="6085876"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主讲人：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James</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4090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fltVal val="0"/>
                                          </p:val>
                                        </p:tav>
                                        <p:tav tm="100000">
                                          <p:val>
                                            <p:strVal val="#ppt_w"/>
                                          </p:val>
                                        </p:tav>
                                      </p:tavLst>
                                    </p:anim>
                                    <p:anim calcmode="lin" valueType="num">
                                      <p:cBhvr>
                                        <p:cTn id="68" dur="1000" fill="hold"/>
                                        <p:tgtEl>
                                          <p:spTgt spid="26"/>
                                        </p:tgtEl>
                                        <p:attrNameLst>
                                          <p:attrName>ppt_h</p:attrName>
                                        </p:attrNameLst>
                                      </p:cBhvr>
                                      <p:tavLst>
                                        <p:tav tm="0">
                                          <p:val>
                                            <p:fltVal val="0"/>
                                          </p:val>
                                        </p:tav>
                                        <p:tav tm="100000">
                                          <p:val>
                                            <p:strVal val="#ppt_h"/>
                                          </p:val>
                                        </p:tav>
                                      </p:tavLst>
                                    </p:anim>
                                    <p:anim calcmode="lin" valueType="num">
                                      <p:cBhvr>
                                        <p:cTn id="6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2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1000" fill="hold"/>
                                        <p:tgtEl>
                                          <p:spTgt spid="27"/>
                                        </p:tgtEl>
                                        <p:attrNameLst>
                                          <p:attrName>ppt_w</p:attrName>
                                        </p:attrNameLst>
                                      </p:cBhvr>
                                      <p:tavLst>
                                        <p:tav tm="0">
                                          <p:val>
                                            <p:fltVal val="0"/>
                                          </p:val>
                                        </p:tav>
                                        <p:tav tm="100000">
                                          <p:val>
                                            <p:strVal val="#ppt_w"/>
                                          </p:val>
                                        </p:tav>
                                      </p:tavLst>
                                    </p:anim>
                                    <p:anim calcmode="lin" valueType="num">
                                      <p:cBhvr>
                                        <p:cTn id="74" dur="1000" fill="hold"/>
                                        <p:tgtEl>
                                          <p:spTgt spid="27"/>
                                        </p:tgtEl>
                                        <p:attrNameLst>
                                          <p:attrName>ppt_h</p:attrName>
                                        </p:attrNameLst>
                                      </p:cBhvr>
                                      <p:tavLst>
                                        <p:tav tm="0">
                                          <p:val>
                                            <p:fltVal val="0"/>
                                          </p:val>
                                        </p:tav>
                                        <p:tav tm="100000">
                                          <p:val>
                                            <p:strVal val="#ppt_h"/>
                                          </p:val>
                                        </p:tav>
                                      </p:tavLst>
                                    </p:anim>
                                    <p:anim calcmode="lin" valueType="num">
                                      <p:cBhvr>
                                        <p:cTn id="75"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2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 calcmode="lin" valueType="num">
                                      <p:cBhvr>
                                        <p:cTn id="8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9"/>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fltVal val="0"/>
                                          </p:val>
                                        </p:tav>
                                        <p:tav tm="100000">
                                          <p:val>
                                            <p:strVal val="#ppt_w"/>
                                          </p:val>
                                        </p:tav>
                                      </p:tavLst>
                                    </p:anim>
                                    <p:anim calcmode="lin" valueType="num">
                                      <p:cBhvr>
                                        <p:cTn id="92" dur="1000" fill="hold"/>
                                        <p:tgtEl>
                                          <p:spTgt spid="25"/>
                                        </p:tgtEl>
                                        <p:attrNameLst>
                                          <p:attrName>ppt_h</p:attrName>
                                        </p:attrNameLst>
                                      </p:cBhvr>
                                      <p:tavLst>
                                        <p:tav tm="0">
                                          <p:val>
                                            <p:fltVal val="0"/>
                                          </p:val>
                                        </p:tav>
                                        <p:tav tm="100000">
                                          <p:val>
                                            <p:strVal val="#ppt_h"/>
                                          </p:val>
                                        </p:tav>
                                      </p:tavLst>
                                    </p:anim>
                                    <p:anim calcmode="lin" valueType="num">
                                      <p:cBhvr>
                                        <p:cTn id="9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1000"/>
                                        <p:tgtEl>
                                          <p:spTgt spid="8"/>
                                        </p:tgtEl>
                                      </p:cBhvr>
                                    </p:animEffect>
                                    <p:anim calcmode="lin" valueType="num">
                                      <p:cBhvr>
                                        <p:cTn id="100" dur="1000" fill="hold"/>
                                        <p:tgtEl>
                                          <p:spTgt spid="8"/>
                                        </p:tgtEl>
                                        <p:attrNameLst>
                                          <p:attrName>ppt_x</p:attrName>
                                        </p:attrNameLst>
                                      </p:cBhvr>
                                      <p:tavLst>
                                        <p:tav tm="0">
                                          <p:val>
                                            <p:strVal val="#ppt_x"/>
                                          </p:val>
                                        </p:tav>
                                        <p:tav tm="100000">
                                          <p:val>
                                            <p:strVal val="#ppt_x"/>
                                          </p:val>
                                        </p:tav>
                                      </p:tavLst>
                                    </p:anim>
                                    <p:anim calcmode="lin" valueType="num">
                                      <p:cBhvr>
                                        <p:cTn id="10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1000"/>
                                        <p:tgtEl>
                                          <p:spTgt spid="32"/>
                                        </p:tgtEl>
                                      </p:cBhvr>
                                    </p:animEffect>
                                    <p:anim calcmode="lin" valueType="num">
                                      <p:cBhvr>
                                        <p:cTn id="107" dur="1000" fill="hold"/>
                                        <p:tgtEl>
                                          <p:spTgt spid="32"/>
                                        </p:tgtEl>
                                        <p:attrNameLst>
                                          <p:attrName>ppt_x</p:attrName>
                                        </p:attrNameLst>
                                      </p:cBhvr>
                                      <p:tavLst>
                                        <p:tav tm="0">
                                          <p:val>
                                            <p:strVal val="#ppt_x"/>
                                          </p:val>
                                        </p:tav>
                                        <p:tav tm="100000">
                                          <p:val>
                                            <p:strVal val="#ppt_x"/>
                                          </p:val>
                                        </p:tav>
                                      </p:tavLst>
                                    </p:anim>
                                    <p:anim calcmode="lin" valueType="num">
                                      <p:cBhvr>
                                        <p:cTn id="10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1F1C6034-8A3E-1344-9FC0-D0F459FCCF09}"/>
              </a:ext>
            </a:extLst>
          </p:cNvPr>
          <p:cNvSpPr/>
          <p:nvPr/>
        </p:nvSpPr>
        <p:spPr>
          <a:xfrm>
            <a:off x="1065126" y="1899138"/>
            <a:ext cx="2471896" cy="2471896"/>
          </a:xfrm>
          <a:prstGeom prst="ellipse">
            <a:avLst/>
          </a:prstGeom>
          <a:solidFill>
            <a:srgbClr val="2B579A">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CFDEF69-FC67-4D4A-8B26-151C3445A8E9}"/>
              </a:ext>
            </a:extLst>
          </p:cNvPr>
          <p:cNvSpPr/>
          <p:nvPr/>
        </p:nvSpPr>
        <p:spPr>
          <a:xfrm>
            <a:off x="1406770" y="2240782"/>
            <a:ext cx="1788607" cy="1788607"/>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Segoe UI" panose="020B0502040204020203" pitchFamily="34" charset="0"/>
                <a:cs typeface="Segoe UI" panose="020B0502040204020203" pitchFamily="34" charset="0"/>
              </a:rPr>
              <a:t>03</a:t>
            </a:r>
            <a:endParaRPr lang="zh-CN" altLang="en-US" sz="6600" dirty="0">
              <a:latin typeface="Segoe UI" panose="020B0502040204020203" pitchFamily="34" charset="0"/>
              <a:cs typeface="Segoe UI" panose="020B0502040204020203" pitchFamily="34" charset="0"/>
            </a:endParaRPr>
          </a:p>
        </p:txBody>
      </p:sp>
      <p:sp>
        <p:nvSpPr>
          <p:cNvPr id="16" name="文本框 15">
            <a:extLst>
              <a:ext uri="{FF2B5EF4-FFF2-40B4-BE49-F238E27FC236}">
                <a16:creationId xmlns:a16="http://schemas.microsoft.com/office/drawing/2014/main" id="{13C16402-6ABC-3542-8D28-056B194D8F97}"/>
              </a:ext>
            </a:extLst>
          </p:cNvPr>
          <p:cNvSpPr txBox="1"/>
          <p:nvPr/>
        </p:nvSpPr>
        <p:spPr>
          <a:xfrm>
            <a:off x="3945354" y="2295880"/>
            <a:ext cx="1362874" cy="707886"/>
          </a:xfrm>
          <a:prstGeom prst="rect">
            <a:avLst/>
          </a:prstGeom>
          <a:noFill/>
        </p:spPr>
        <p:txBody>
          <a:bodyPr wrap="none" rtlCol="0">
            <a:spAutoFit/>
          </a:bodyPr>
          <a:lstStyle/>
          <a:p>
            <a:r>
              <a:rPr lang="zh-CN" altLang="en-US" sz="4000" dirty="0">
                <a:solidFill>
                  <a:srgbClr val="2B579A"/>
                </a:solidFill>
                <a:latin typeface="微软雅黑" panose="020B0503020204020204" pitchFamily="34" charset="-122"/>
                <a:ea typeface="微软雅黑" panose="020B0503020204020204" pitchFamily="34" charset="-122"/>
              </a:rPr>
              <a:t>使 用</a:t>
            </a:r>
          </a:p>
        </p:txBody>
      </p:sp>
      <p:sp>
        <p:nvSpPr>
          <p:cNvPr id="17" name="文本框 16">
            <a:extLst>
              <a:ext uri="{FF2B5EF4-FFF2-40B4-BE49-F238E27FC236}">
                <a16:creationId xmlns:a16="http://schemas.microsoft.com/office/drawing/2014/main" id="{9EFF7363-6D32-164B-B0EB-DE5F5F435766}"/>
              </a:ext>
            </a:extLst>
          </p:cNvPr>
          <p:cNvSpPr txBox="1"/>
          <p:nvPr/>
        </p:nvSpPr>
        <p:spPr>
          <a:xfrm>
            <a:off x="3878666" y="3352949"/>
            <a:ext cx="6318574" cy="460382"/>
          </a:xfrm>
          <a:prstGeom prst="rect">
            <a:avLst/>
          </a:prstGeom>
          <a:noFill/>
        </p:spPr>
        <p:txBody>
          <a:bodyPr wrap="square" rtlCol="0">
            <a:spAutoFit/>
          </a:bodyPr>
          <a:lstStyle/>
          <a:p>
            <a:pPr>
              <a:lnSpc>
                <a:spcPct val="150000"/>
              </a:lnSpc>
            </a:pPr>
            <a:r>
              <a:rPr lang="zh-CN" altLang="en-US" dirty="0"/>
              <a:t>使用 </a:t>
            </a:r>
            <a:r>
              <a:rPr lang="en-US" altLang="zh-CN" dirty="0"/>
              <a:t>Web</a:t>
            </a:r>
            <a:r>
              <a:rPr lang="zh-CN" altLang="en-US" dirty="0"/>
              <a:t> 开发者工具可以极大地提高工作效率。</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2">
            <a:extLst>
              <a:ext uri="{FF2B5EF4-FFF2-40B4-BE49-F238E27FC236}">
                <a16:creationId xmlns:a16="http://schemas.microsoft.com/office/drawing/2014/main" id="{370E26B3-898D-074E-994A-C9EFE381310B}"/>
              </a:ext>
            </a:extLst>
          </p:cNvPr>
          <p:cNvCxnSpPr/>
          <p:nvPr/>
        </p:nvCxnSpPr>
        <p:spPr>
          <a:xfrm>
            <a:off x="3537022" y="3155182"/>
            <a:ext cx="6450480" cy="0"/>
          </a:xfrm>
          <a:prstGeom prst="line">
            <a:avLst/>
          </a:prstGeom>
          <a:ln w="15875">
            <a:solidFill>
              <a:srgbClr val="2B579A"/>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BF576B86-56BB-B74A-BB9E-FE682642595C}"/>
              </a:ext>
            </a:extLst>
          </p:cNvPr>
          <p:cNvSpPr/>
          <p:nvPr/>
        </p:nvSpPr>
        <p:spPr>
          <a:xfrm>
            <a:off x="2570805" y="5051810"/>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FA732AA-5E67-7F4B-A209-C7492592A8A6}"/>
              </a:ext>
            </a:extLst>
          </p:cNvPr>
          <p:cNvSpPr/>
          <p:nvPr/>
        </p:nvSpPr>
        <p:spPr>
          <a:xfrm>
            <a:off x="1577693" y="4557766"/>
            <a:ext cx="309823" cy="309823"/>
          </a:xfrm>
          <a:prstGeom prst="ellipse">
            <a:avLst/>
          </a:prstGeom>
          <a:solidFill>
            <a:srgbClr val="2B579A"/>
          </a:solidFill>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6AD8365-F458-9D44-B7B2-60D260C35322}"/>
              </a:ext>
            </a:extLst>
          </p:cNvPr>
          <p:cNvSpPr/>
          <p:nvPr/>
        </p:nvSpPr>
        <p:spPr>
          <a:xfrm>
            <a:off x="1848999" y="6108561"/>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E9830CFD-B610-754B-9C8A-8CBA269E4CE7}"/>
              </a:ext>
            </a:extLst>
          </p:cNvPr>
          <p:cNvSpPr/>
          <p:nvPr/>
        </p:nvSpPr>
        <p:spPr>
          <a:xfrm>
            <a:off x="2791869" y="5716676"/>
            <a:ext cx="147376" cy="147376"/>
          </a:xfrm>
          <a:prstGeom prst="ellipse">
            <a:avLst/>
          </a:prstGeom>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752039E1-39D1-0849-911E-263F266009B6}"/>
              </a:ext>
            </a:extLst>
          </p:cNvPr>
          <p:cNvSpPr/>
          <p:nvPr/>
        </p:nvSpPr>
        <p:spPr>
          <a:xfrm>
            <a:off x="2359790" y="4068746"/>
            <a:ext cx="147376" cy="147376"/>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94476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66594" y="252885"/>
            <a:ext cx="11323935" cy="5302644"/>
            <a:chOff x="695568" y="252885"/>
            <a:chExt cx="11323935" cy="5302644"/>
          </a:xfrm>
        </p:grpSpPr>
        <p:graphicFrame>
          <p:nvGraphicFramePr>
            <p:cNvPr id="3" name="图示 2"/>
            <p:cNvGraphicFramePr/>
            <p:nvPr>
              <p:extLst>
                <p:ext uri="{D42A27DB-BD31-4B8C-83A1-F6EECF244321}">
                  <p14:modId xmlns:p14="http://schemas.microsoft.com/office/powerpoint/2010/main" val="1526240277"/>
                </p:ext>
              </p:extLst>
            </p:nvPr>
          </p:nvGraphicFramePr>
          <p:xfrm>
            <a:off x="695568" y="1276141"/>
            <a:ext cx="6619631" cy="4279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图示 3"/>
            <p:cNvGraphicFramePr/>
            <p:nvPr>
              <p:extLst>
                <p:ext uri="{D42A27DB-BD31-4B8C-83A1-F6EECF244321}">
                  <p14:modId xmlns:p14="http://schemas.microsoft.com/office/powerpoint/2010/main" val="752550117"/>
                </p:ext>
              </p:extLst>
            </p:nvPr>
          </p:nvGraphicFramePr>
          <p:xfrm>
            <a:off x="5399872" y="252885"/>
            <a:ext cx="6619631" cy="52335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7" name="组合 6">
            <a:extLst>
              <a:ext uri="{FF2B5EF4-FFF2-40B4-BE49-F238E27FC236}">
                <a16:creationId xmlns:a16="http://schemas.microsoft.com/office/drawing/2014/main" id="{7D46015F-E047-B24D-B1DA-04C928772BB1}"/>
              </a:ext>
            </a:extLst>
          </p:cNvPr>
          <p:cNvGrpSpPr/>
          <p:nvPr/>
        </p:nvGrpSpPr>
        <p:grpSpPr>
          <a:xfrm>
            <a:off x="966593" y="3075998"/>
            <a:ext cx="1886243" cy="1613669"/>
            <a:chOff x="1590035" y="2654502"/>
            <a:chExt cx="1886243" cy="1613669"/>
          </a:xfrm>
        </p:grpSpPr>
        <p:sp>
          <p:nvSpPr>
            <p:cNvPr id="8" name="六边形 7">
              <a:extLst>
                <a:ext uri="{FF2B5EF4-FFF2-40B4-BE49-F238E27FC236}">
                  <a16:creationId xmlns:a16="http://schemas.microsoft.com/office/drawing/2014/main" id="{E9FAF9B8-4CE5-0247-92BE-1442BEA174DA}"/>
                </a:ext>
              </a:extLst>
            </p:cNvPr>
            <p:cNvSpPr/>
            <p:nvPr/>
          </p:nvSpPr>
          <p:spPr>
            <a:xfrm>
              <a:off x="1590035" y="2654502"/>
              <a:ext cx="1860116" cy="1603744"/>
            </a:xfrm>
            <a:prstGeom prst="hexagon">
              <a:avLst>
                <a:gd name="adj" fmla="val 25000"/>
                <a:gd name="vf" fmla="val 115470"/>
              </a:avLst>
            </a:prstGeom>
            <a:solidFill>
              <a:srgbClr val="2B579A">
                <a:alpha val="68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六边形 4">
              <a:extLst>
                <a:ext uri="{FF2B5EF4-FFF2-40B4-BE49-F238E27FC236}">
                  <a16:creationId xmlns:a16="http://schemas.microsoft.com/office/drawing/2014/main" id="{351852A8-5517-D546-B1D5-98F02A479155}"/>
                </a:ext>
              </a:extLst>
            </p:cNvPr>
            <p:cNvSpPr txBox="1"/>
            <p:nvPr/>
          </p:nvSpPr>
          <p:spPr>
            <a:xfrm>
              <a:off x="1590036" y="2664427"/>
              <a:ext cx="1886242" cy="1603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dirty="0">
                  <a:solidFill>
                    <a:prstClr val="white"/>
                  </a:solidFill>
                  <a:latin typeface="Calibri"/>
                </a:rPr>
                <a:t>1.Device </a:t>
              </a:r>
            </a:p>
            <a:p>
              <a:pPr marL="0" lvl="0" indent="0" algn="ctr" defTabSz="889000">
                <a:lnSpc>
                  <a:spcPct val="90000"/>
                </a:lnSpc>
                <a:spcBef>
                  <a:spcPct val="0"/>
                </a:spcBef>
                <a:spcAft>
                  <a:spcPct val="35000"/>
                </a:spcAft>
                <a:buNone/>
              </a:pPr>
              <a:r>
                <a:rPr lang="en-US" altLang="zh-CN" sz="2000" b="1" dirty="0">
                  <a:solidFill>
                    <a:prstClr val="white"/>
                  </a:solidFill>
                  <a:latin typeface="Calibri"/>
                </a:rPr>
                <a:t>Mode</a:t>
              </a:r>
            </a:p>
          </p:txBody>
        </p:sp>
      </p:grpSp>
      <p:grpSp>
        <p:nvGrpSpPr>
          <p:cNvPr id="10" name="组合 9">
            <a:extLst>
              <a:ext uri="{FF2B5EF4-FFF2-40B4-BE49-F238E27FC236}">
                <a16:creationId xmlns:a16="http://schemas.microsoft.com/office/drawing/2014/main" id="{EE6D9EBC-A3F6-CC46-9C77-CD4A09ED1E26}"/>
              </a:ext>
            </a:extLst>
          </p:cNvPr>
          <p:cNvGrpSpPr/>
          <p:nvPr/>
        </p:nvGrpSpPr>
        <p:grpSpPr>
          <a:xfrm>
            <a:off x="4140503" y="1283195"/>
            <a:ext cx="1886594" cy="1626932"/>
            <a:chOff x="170680" y="1839570"/>
            <a:chExt cx="1886594" cy="1626932"/>
          </a:xfrm>
          <a:effectLst>
            <a:outerShdw sx="1000" sy="1000" algn="ctr" rotWithShape="0">
              <a:srgbClr val="000000"/>
            </a:outerShdw>
          </a:effectLst>
        </p:grpSpPr>
        <p:sp>
          <p:nvSpPr>
            <p:cNvPr id="11" name="六边形 10">
              <a:extLst>
                <a:ext uri="{FF2B5EF4-FFF2-40B4-BE49-F238E27FC236}">
                  <a16:creationId xmlns:a16="http://schemas.microsoft.com/office/drawing/2014/main" id="{3854FEE3-F792-594D-8699-4E832DAD232C}"/>
                </a:ext>
              </a:extLst>
            </p:cNvPr>
            <p:cNvSpPr/>
            <p:nvPr/>
          </p:nvSpPr>
          <p:spPr>
            <a:xfrm>
              <a:off x="170680" y="1839570"/>
              <a:ext cx="1886594" cy="1626932"/>
            </a:xfrm>
            <a:prstGeom prst="hexagon">
              <a:avLst>
                <a:gd name="adj" fmla="val 25000"/>
                <a:gd name="vf" fmla="val 115470"/>
              </a:avLst>
            </a:prstGeom>
            <a:solidFill>
              <a:srgbClr val="6B89B6"/>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六边形 4">
              <a:extLst>
                <a:ext uri="{FF2B5EF4-FFF2-40B4-BE49-F238E27FC236}">
                  <a16:creationId xmlns:a16="http://schemas.microsoft.com/office/drawing/2014/main" id="{327A880E-D138-8341-9CA4-3972EAAE6134}"/>
                </a:ext>
              </a:extLst>
            </p:cNvPr>
            <p:cNvSpPr txBox="1"/>
            <p:nvPr/>
          </p:nvSpPr>
          <p:spPr>
            <a:xfrm>
              <a:off x="463474" y="2092065"/>
              <a:ext cx="1301006" cy="11219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dirty="0">
                  <a:solidFill>
                    <a:prstClr val="white"/>
                  </a:solidFill>
                  <a:latin typeface="Calibri"/>
                </a:rPr>
                <a:t>4.Sources</a:t>
              </a:r>
            </a:p>
          </p:txBody>
        </p:sp>
      </p:grpSp>
      <p:grpSp>
        <p:nvGrpSpPr>
          <p:cNvPr id="16" name="组合 15">
            <a:extLst>
              <a:ext uri="{FF2B5EF4-FFF2-40B4-BE49-F238E27FC236}">
                <a16:creationId xmlns:a16="http://schemas.microsoft.com/office/drawing/2014/main" id="{1D74CC9B-9D6B-6345-948C-A728C2DB0283}"/>
              </a:ext>
            </a:extLst>
          </p:cNvPr>
          <p:cNvGrpSpPr/>
          <p:nvPr/>
        </p:nvGrpSpPr>
        <p:grpSpPr>
          <a:xfrm>
            <a:off x="7461470" y="1238865"/>
            <a:ext cx="1918504" cy="1654329"/>
            <a:chOff x="1590035" y="897374"/>
            <a:chExt cx="1860116" cy="1603744"/>
          </a:xfrm>
        </p:grpSpPr>
        <p:sp>
          <p:nvSpPr>
            <p:cNvPr id="17" name="六边形 16">
              <a:extLst>
                <a:ext uri="{FF2B5EF4-FFF2-40B4-BE49-F238E27FC236}">
                  <a16:creationId xmlns:a16="http://schemas.microsoft.com/office/drawing/2014/main" id="{621C4412-53A7-1A40-8857-646B371CDA34}"/>
                </a:ext>
              </a:extLst>
            </p:cNvPr>
            <p:cNvSpPr/>
            <p:nvPr/>
          </p:nvSpPr>
          <p:spPr>
            <a:xfrm>
              <a:off x="1590035" y="897374"/>
              <a:ext cx="1860116" cy="1603744"/>
            </a:xfrm>
            <a:prstGeom prst="hexagon">
              <a:avLst>
                <a:gd name="adj" fmla="val 25000"/>
                <a:gd name="vf" fmla="val 115470"/>
              </a:avLst>
            </a:prstGeom>
            <a:solidFill>
              <a:schemeClr val="accent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六边形 4">
              <a:extLst>
                <a:ext uri="{FF2B5EF4-FFF2-40B4-BE49-F238E27FC236}">
                  <a16:creationId xmlns:a16="http://schemas.microsoft.com/office/drawing/2014/main" id="{0E46405C-FBCF-A74F-A0D0-2040D15781EF}"/>
                </a:ext>
              </a:extLst>
            </p:cNvPr>
            <p:cNvSpPr txBox="1"/>
            <p:nvPr/>
          </p:nvSpPr>
          <p:spPr>
            <a:xfrm>
              <a:off x="1680253" y="1146245"/>
              <a:ext cx="1672499" cy="1106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altLang="zh-CN" sz="2000" b="1" dirty="0">
                  <a:solidFill>
                    <a:prstClr val="white"/>
                  </a:solidFill>
                  <a:latin typeface="Calibri"/>
                </a:rPr>
                <a:t>8.Application</a:t>
              </a:r>
            </a:p>
          </p:txBody>
        </p:sp>
      </p:grpSp>
      <p:grpSp>
        <p:nvGrpSpPr>
          <p:cNvPr id="19" name="组合 18">
            <a:extLst>
              <a:ext uri="{FF2B5EF4-FFF2-40B4-BE49-F238E27FC236}">
                <a16:creationId xmlns:a16="http://schemas.microsoft.com/office/drawing/2014/main" id="{C762E4A4-6480-F841-8995-C2F9F52F97DF}"/>
              </a:ext>
            </a:extLst>
          </p:cNvPr>
          <p:cNvGrpSpPr/>
          <p:nvPr/>
        </p:nvGrpSpPr>
        <p:grpSpPr>
          <a:xfrm>
            <a:off x="5853157" y="2099248"/>
            <a:ext cx="1860116" cy="1603744"/>
            <a:chOff x="1590035" y="2654502"/>
            <a:chExt cx="1860116" cy="1603744"/>
          </a:xfrm>
        </p:grpSpPr>
        <p:sp>
          <p:nvSpPr>
            <p:cNvPr id="20" name="六边形 19">
              <a:extLst>
                <a:ext uri="{FF2B5EF4-FFF2-40B4-BE49-F238E27FC236}">
                  <a16:creationId xmlns:a16="http://schemas.microsoft.com/office/drawing/2014/main" id="{8842617F-9722-4244-902A-65834E74A06E}"/>
                </a:ext>
              </a:extLst>
            </p:cNvPr>
            <p:cNvSpPr/>
            <p:nvPr/>
          </p:nvSpPr>
          <p:spPr>
            <a:xfrm>
              <a:off x="1590035" y="2654502"/>
              <a:ext cx="1860116" cy="1603744"/>
            </a:xfrm>
            <a:prstGeom prst="hexagon">
              <a:avLst>
                <a:gd name="adj" fmla="val 25000"/>
                <a:gd name="vf" fmla="val 115470"/>
              </a:avLst>
            </a:prstGeom>
            <a:solidFill>
              <a:srgbClr val="2B579A">
                <a:alpha val="68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六边形 4">
              <a:extLst>
                <a:ext uri="{FF2B5EF4-FFF2-40B4-BE49-F238E27FC236}">
                  <a16:creationId xmlns:a16="http://schemas.microsoft.com/office/drawing/2014/main" id="{7A0C2D9E-E8CA-6647-9DBD-FE3FD9DC8AE9}"/>
                </a:ext>
              </a:extLst>
            </p:cNvPr>
            <p:cNvSpPr txBox="1"/>
            <p:nvPr/>
          </p:nvSpPr>
          <p:spPr>
            <a:xfrm>
              <a:off x="1742431" y="2903373"/>
              <a:ext cx="1571462" cy="1106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altLang="zh-CN" sz="2000" b="1" dirty="0">
                  <a:solidFill>
                    <a:prstClr val="white"/>
                  </a:solidFill>
                  <a:latin typeface="Calibri"/>
                </a:rPr>
                <a:t>6.Performance</a:t>
              </a:r>
            </a:p>
          </p:txBody>
        </p:sp>
      </p:grpSp>
      <p:grpSp>
        <p:nvGrpSpPr>
          <p:cNvPr id="22" name="组合 21">
            <a:extLst>
              <a:ext uri="{FF2B5EF4-FFF2-40B4-BE49-F238E27FC236}">
                <a16:creationId xmlns:a16="http://schemas.microsoft.com/office/drawing/2014/main" id="{FE1DD4EA-5E14-6A4C-98C3-2ABD1C565AC0}"/>
              </a:ext>
            </a:extLst>
          </p:cNvPr>
          <p:cNvGrpSpPr/>
          <p:nvPr/>
        </p:nvGrpSpPr>
        <p:grpSpPr>
          <a:xfrm>
            <a:off x="5724938" y="3923071"/>
            <a:ext cx="1898375" cy="1622964"/>
            <a:chOff x="1590035" y="2654502"/>
            <a:chExt cx="1886242" cy="1613669"/>
          </a:xfrm>
        </p:grpSpPr>
        <p:sp>
          <p:nvSpPr>
            <p:cNvPr id="23" name="六边形 22">
              <a:extLst>
                <a:ext uri="{FF2B5EF4-FFF2-40B4-BE49-F238E27FC236}">
                  <a16:creationId xmlns:a16="http://schemas.microsoft.com/office/drawing/2014/main" id="{56537571-C0A9-CB47-8247-51C0BEAE79DE}"/>
                </a:ext>
              </a:extLst>
            </p:cNvPr>
            <p:cNvSpPr/>
            <p:nvPr/>
          </p:nvSpPr>
          <p:spPr>
            <a:xfrm>
              <a:off x="1590035" y="2654502"/>
              <a:ext cx="1860116" cy="1603744"/>
            </a:xfrm>
            <a:prstGeom prst="hexagon">
              <a:avLst>
                <a:gd name="adj" fmla="val 25000"/>
                <a:gd name="vf" fmla="val 115470"/>
              </a:avLst>
            </a:prstGeom>
            <a:solidFill>
              <a:srgbClr val="2B579A">
                <a:alpha val="68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六边形 4">
              <a:extLst>
                <a:ext uri="{FF2B5EF4-FFF2-40B4-BE49-F238E27FC236}">
                  <a16:creationId xmlns:a16="http://schemas.microsoft.com/office/drawing/2014/main" id="{BE3FBB98-E10C-844C-B7CF-035C7D0E0FA1}"/>
                </a:ext>
              </a:extLst>
            </p:cNvPr>
            <p:cNvSpPr txBox="1"/>
            <p:nvPr/>
          </p:nvSpPr>
          <p:spPr>
            <a:xfrm>
              <a:off x="1590035" y="2664427"/>
              <a:ext cx="1886242" cy="1603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dirty="0">
                  <a:solidFill>
                    <a:prstClr val="white"/>
                  </a:solidFill>
                  <a:latin typeface="Calibri"/>
                </a:rPr>
                <a:t>7.Memory</a:t>
              </a:r>
            </a:p>
          </p:txBody>
        </p:sp>
      </p:grpSp>
      <p:grpSp>
        <p:nvGrpSpPr>
          <p:cNvPr id="25" name="组合 24">
            <a:extLst>
              <a:ext uri="{FF2B5EF4-FFF2-40B4-BE49-F238E27FC236}">
                <a16:creationId xmlns:a16="http://schemas.microsoft.com/office/drawing/2014/main" id="{5A2FBD07-0DDB-8346-8036-C9522CE056AE}"/>
              </a:ext>
            </a:extLst>
          </p:cNvPr>
          <p:cNvGrpSpPr/>
          <p:nvPr/>
        </p:nvGrpSpPr>
        <p:grpSpPr>
          <a:xfrm>
            <a:off x="9174528" y="2187564"/>
            <a:ext cx="1908042" cy="1643492"/>
            <a:chOff x="1572865" y="2654502"/>
            <a:chExt cx="1886242" cy="1630707"/>
          </a:xfrm>
        </p:grpSpPr>
        <p:sp>
          <p:nvSpPr>
            <p:cNvPr id="26" name="六边形 25">
              <a:extLst>
                <a:ext uri="{FF2B5EF4-FFF2-40B4-BE49-F238E27FC236}">
                  <a16:creationId xmlns:a16="http://schemas.microsoft.com/office/drawing/2014/main" id="{02893B60-26BC-E94B-B9B9-141A1AAD0D72}"/>
                </a:ext>
              </a:extLst>
            </p:cNvPr>
            <p:cNvSpPr/>
            <p:nvPr/>
          </p:nvSpPr>
          <p:spPr>
            <a:xfrm>
              <a:off x="1590035" y="2654502"/>
              <a:ext cx="1860116" cy="1603744"/>
            </a:xfrm>
            <a:prstGeom prst="hexagon">
              <a:avLst>
                <a:gd name="adj" fmla="val 25000"/>
                <a:gd name="vf" fmla="val 115470"/>
              </a:avLst>
            </a:prstGeom>
            <a:solidFill>
              <a:srgbClr val="2B579A">
                <a:alpha val="68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六边形 4">
              <a:extLst>
                <a:ext uri="{FF2B5EF4-FFF2-40B4-BE49-F238E27FC236}">
                  <a16:creationId xmlns:a16="http://schemas.microsoft.com/office/drawing/2014/main" id="{72EB24C2-7F2F-E441-8238-EF1F60D19DE1}"/>
                </a:ext>
              </a:extLst>
            </p:cNvPr>
            <p:cNvSpPr txBox="1"/>
            <p:nvPr/>
          </p:nvSpPr>
          <p:spPr>
            <a:xfrm>
              <a:off x="1572865" y="2681465"/>
              <a:ext cx="1886242" cy="1603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altLang="zh-CN" sz="2000" b="1" dirty="0">
                  <a:solidFill>
                    <a:prstClr val="white"/>
                  </a:solidFill>
                  <a:latin typeface="Calibri"/>
                </a:rPr>
                <a:t>10.Lighthouse</a:t>
              </a:r>
            </a:p>
          </p:txBody>
        </p:sp>
      </p:grpSp>
    </p:spTree>
    <p:extLst>
      <p:ext uri="{BB962C8B-B14F-4D97-AF65-F5344CB8AC3E}">
        <p14:creationId xmlns:p14="http://schemas.microsoft.com/office/powerpoint/2010/main" val="11068613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404110" y="2228409"/>
            <a:ext cx="2209259" cy="2012743"/>
            <a:chOff x="1404110" y="1774372"/>
            <a:chExt cx="2209259"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404110" y="3206058"/>
              <a:ext cx="2209259"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Device</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Mode</a:t>
              </a:r>
            </a:p>
          </p:txBody>
        </p:sp>
      </p:grpSp>
      <p:sp>
        <p:nvSpPr>
          <p:cNvPr id="8" name="椭圆 7"/>
          <p:cNvSpPr/>
          <p:nvPr/>
        </p:nvSpPr>
        <p:spPr>
          <a:xfrm>
            <a:off x="5310194" y="2418299"/>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11" name="椭圆 10"/>
          <p:cNvSpPr/>
          <p:nvPr/>
        </p:nvSpPr>
        <p:spPr>
          <a:xfrm>
            <a:off x="5310194" y="3805337"/>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03</a:t>
            </a:r>
            <a:endParaRPr lang="zh-CN" altLang="en-US" dirty="0">
              <a:latin typeface="Segoe UI Emoji" panose="020B0502040204020203" pitchFamily="34" charset="0"/>
              <a:ea typeface="微软雅黑" panose="020B0503020204020204" pitchFamily="34" charset="-122"/>
            </a:endParaRPr>
          </a:p>
        </p:txBody>
      </p:sp>
      <p:sp>
        <p:nvSpPr>
          <p:cNvPr id="14" name="椭圆 13"/>
          <p:cNvSpPr/>
          <p:nvPr/>
        </p:nvSpPr>
        <p:spPr>
          <a:xfrm>
            <a:off x="5310194" y="5192376"/>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04</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1031261"/>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1160976"/>
            <a:ext cx="172354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模拟移动视口</a:t>
            </a:r>
          </a:p>
        </p:txBody>
      </p:sp>
      <p:sp>
        <p:nvSpPr>
          <p:cNvPr id="30" name="文本框 29"/>
          <p:cNvSpPr txBox="1"/>
          <p:nvPr/>
        </p:nvSpPr>
        <p:spPr>
          <a:xfrm>
            <a:off x="6625648" y="2532984"/>
            <a:ext cx="208101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网络和</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CPU</a:t>
            </a:r>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节流</a:t>
            </a:r>
          </a:p>
        </p:txBody>
      </p:sp>
      <p:sp>
        <p:nvSpPr>
          <p:cNvPr id="31" name="文本框 30"/>
          <p:cNvSpPr txBox="1"/>
          <p:nvPr/>
        </p:nvSpPr>
        <p:spPr>
          <a:xfrm>
            <a:off x="6625648" y="3921926"/>
            <a:ext cx="172354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重写地理位置</a:t>
            </a:r>
          </a:p>
        </p:txBody>
      </p:sp>
      <p:sp>
        <p:nvSpPr>
          <p:cNvPr id="32" name="文本框 31"/>
          <p:cNvSpPr txBox="1"/>
          <p:nvPr/>
        </p:nvSpPr>
        <p:spPr>
          <a:xfrm>
            <a:off x="6625648" y="5327799"/>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方向设置</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6037913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模拟移动视口</a:t>
            </a:r>
          </a:p>
        </p:txBody>
      </p:sp>
      <p:sp>
        <p:nvSpPr>
          <p:cNvPr id="4" name="文本框 3"/>
          <p:cNvSpPr txBox="1"/>
          <p:nvPr/>
        </p:nvSpPr>
        <p:spPr>
          <a:xfrm>
            <a:off x="7744390" y="2109543"/>
            <a:ext cx="3606165" cy="3372783"/>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单击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切换设备工具栏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按钮       即可打开模拟移动视口的界面。</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默认情况下，切换设备工具栏以响应式（</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Responsive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）视口模式打开。</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在响应式视口模式下，拖动视口周围的手柄可以将视口调整为需要的任何尺寸，也可以通过在宽度和高度输入框中输入特定值来改变视口的大小。</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8" name="Picture 10" descr="切换设备工具栏">
            <a:extLst>
              <a:ext uri="{FF2B5EF4-FFF2-40B4-BE49-F238E27FC236}">
                <a16:creationId xmlns:a16="http://schemas.microsoft.com/office/drawing/2014/main" id="{E43D6E74-29AC-4849-90B2-FAD9F00C42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81093" y="2134864"/>
            <a:ext cx="3810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5BCD91A6-000B-294C-8125-85B92675DB2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16977" y="1002885"/>
            <a:ext cx="6807045" cy="4852229"/>
          </a:xfrm>
          <a:prstGeom prst="rect">
            <a:avLst/>
          </a:prstGeom>
        </p:spPr>
      </p:pic>
    </p:spTree>
    <p:extLst>
      <p:ext uri="{BB962C8B-B14F-4D97-AF65-F5344CB8AC3E}">
        <p14:creationId xmlns:p14="http://schemas.microsoft.com/office/powerpoint/2010/main" val="363370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模拟移动视口</a:t>
            </a:r>
          </a:p>
        </p:txBody>
      </p:sp>
      <p:sp>
        <p:nvSpPr>
          <p:cNvPr id="4" name="文本框 3"/>
          <p:cNvSpPr txBox="1"/>
          <p:nvPr/>
        </p:nvSpPr>
        <p:spPr>
          <a:xfrm>
            <a:off x="7744390" y="2109543"/>
            <a:ext cx="3606165" cy="1526123"/>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我们还可以通过视口显示和隐藏媒体查询。</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单击媒体查询断点，可以</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更改视口宽度。</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72469563-7060-4F4F-98B0-45309FE7356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2206" y="925701"/>
            <a:ext cx="6716036" cy="4712555"/>
          </a:xfrm>
          <a:prstGeom prst="rect">
            <a:avLst/>
          </a:prstGeom>
        </p:spPr>
      </p:pic>
    </p:spTree>
    <p:extLst>
      <p:ext uri="{BB962C8B-B14F-4D97-AF65-F5344CB8AC3E}">
        <p14:creationId xmlns:p14="http://schemas.microsoft.com/office/powerpoint/2010/main" val="2782250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模拟移动视口</a:t>
            </a:r>
          </a:p>
        </p:txBody>
      </p:sp>
      <p:sp>
        <p:nvSpPr>
          <p:cNvPr id="4" name="文本框 3"/>
          <p:cNvSpPr txBox="1"/>
          <p:nvPr/>
        </p:nvSpPr>
        <p:spPr>
          <a:xfrm>
            <a:off x="7744390" y="2109543"/>
            <a:ext cx="3606165" cy="2634119"/>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使用移动设备视口模式提供的设备列表可以对特定移动设备下的状态进行模拟，从而更方便地对页面进行调试。</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点击视口右上角的旋转按钮        可以对视口方向（横向或纵向）进行切换。</a:t>
            </a: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6F6F5F8-B662-E74E-A659-ABA762C4D88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63011" y="412610"/>
            <a:ext cx="3773555" cy="6038993"/>
          </a:xfrm>
          <a:prstGeom prst="rect">
            <a:avLst/>
          </a:prstGeom>
        </p:spPr>
      </p:pic>
      <p:pic>
        <p:nvPicPr>
          <p:cNvPr id="5122" name="Picture 2" descr="旋转">
            <a:extLst>
              <a:ext uri="{FF2B5EF4-FFF2-40B4-BE49-F238E27FC236}">
                <a16:creationId xmlns:a16="http://schemas.microsoft.com/office/drawing/2014/main" id="{848CFA29-18EC-CB43-BF51-CD250CBF27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1062" y="3628728"/>
            <a:ext cx="368300"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93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限制网络和</a:t>
            </a:r>
            <a:r>
              <a:rPr lang="en-US" altLang="zh-CN" sz="2000" b="1" dirty="0">
                <a:solidFill>
                  <a:srgbClr val="2B579A"/>
                </a:solidFill>
                <a:latin typeface="微软雅黑" panose="020B0503020204020204" charset="-122"/>
                <a:ea typeface="微软雅黑" panose="020B0503020204020204" charset="-122"/>
              </a:rPr>
              <a:t>CPU</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3050194"/>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为了限制网络和</a:t>
            </a:r>
            <a:r>
              <a:rPr lang="en-US" altLang="zh-CN" sz="1600" dirty="0">
                <a:solidFill>
                  <a:schemeClr val="tx1">
                    <a:lumMod val="75000"/>
                    <a:lumOff val="25000"/>
                  </a:schemeClr>
                </a:solidFill>
                <a:latin typeface="微软雅黑" panose="020B0503020204020204" charset="-122"/>
                <a:ea typeface="微软雅黑" panose="020B0503020204020204" charset="-122"/>
              </a:rPr>
              <a:t>CPU</a:t>
            </a:r>
            <a:r>
              <a:rPr lang="zh-CN" altLang="en-US" sz="1600" dirty="0">
                <a:solidFill>
                  <a:schemeClr val="tx1">
                    <a:lumMod val="75000"/>
                    <a:lumOff val="25000"/>
                  </a:schemeClr>
                </a:solidFill>
                <a:latin typeface="微软雅黑" panose="020B0503020204020204" charset="-122"/>
                <a:ea typeface="微软雅黑" panose="020B0503020204020204" charset="-122"/>
              </a:rPr>
              <a:t>，我们需要从限制列表中选择 </a:t>
            </a:r>
            <a:r>
              <a:rPr lang="en-US" altLang="zh-CN" sz="1600" b="1" dirty="0">
                <a:solidFill>
                  <a:schemeClr val="tx1">
                    <a:lumMod val="75000"/>
                    <a:lumOff val="25000"/>
                  </a:schemeClr>
                </a:solidFill>
                <a:latin typeface="微软雅黑" panose="020B0503020204020204" charset="-122"/>
                <a:ea typeface="微软雅黑" panose="020B0503020204020204" charset="-122"/>
              </a:rPr>
              <a:t>Mid-tier mobile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或 </a:t>
            </a:r>
            <a:r>
              <a:rPr lang="en-US" altLang="zh-CN" sz="1600" b="1" dirty="0">
                <a:solidFill>
                  <a:schemeClr val="tx1">
                    <a:lumMod val="75000"/>
                    <a:lumOff val="25000"/>
                  </a:schemeClr>
                </a:solidFill>
                <a:latin typeface="微软雅黑" panose="020B0503020204020204" charset="-122"/>
                <a:ea typeface="微软雅黑" panose="020B0503020204020204" charset="-122"/>
              </a:rPr>
              <a:t>Low-end mobile</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Mid-tier mobile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选项模拟快速</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3G</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，限制</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比正常速度慢</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4</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倍。</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Low-end mobile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选项模拟慢速</a:t>
            </a:r>
            <a:r>
              <a:rPr lang="en-US" altLang="zh-CN" sz="1600" dirty="0">
                <a:solidFill>
                  <a:schemeClr val="tx1">
                    <a:lumMod val="75000"/>
                    <a:lumOff val="25000"/>
                  </a:schemeClr>
                </a:solidFill>
                <a:latin typeface="微软雅黑" panose="020B0503020204020204" charset="-122"/>
                <a:ea typeface="微软雅黑" panose="020B0503020204020204" charset="-122"/>
              </a:rPr>
              <a:t>3G</a:t>
            </a:r>
            <a:r>
              <a:rPr lang="zh-CN" altLang="en-US" sz="1600" dirty="0">
                <a:solidFill>
                  <a:schemeClr val="tx1">
                    <a:lumMod val="75000"/>
                    <a:lumOff val="25000"/>
                  </a:schemeClr>
                </a:solidFill>
                <a:latin typeface="微软雅黑" panose="020B0503020204020204" charset="-122"/>
                <a:ea typeface="微软雅黑" panose="020B0503020204020204" charset="-122"/>
              </a:rPr>
              <a:t>，限制</a:t>
            </a:r>
            <a:r>
              <a:rPr lang="en-US" altLang="zh-CN" sz="1600" dirty="0">
                <a:solidFill>
                  <a:schemeClr val="tx1">
                    <a:lumMod val="75000"/>
                    <a:lumOff val="25000"/>
                  </a:schemeClr>
                </a:solidFill>
                <a:latin typeface="微软雅黑" panose="020B0503020204020204" charset="-122"/>
                <a:ea typeface="微软雅黑" panose="020B0503020204020204" charset="-122"/>
              </a:rPr>
              <a:t>CPU</a:t>
            </a:r>
            <a:r>
              <a:rPr lang="zh-CN" altLang="en-US" sz="1600" dirty="0">
                <a:solidFill>
                  <a:schemeClr val="tx1">
                    <a:lumMod val="75000"/>
                    <a:lumOff val="25000"/>
                  </a:schemeClr>
                </a:solidFill>
                <a:latin typeface="微软雅黑" panose="020B0503020204020204" charset="-122"/>
                <a:ea typeface="微软雅黑" panose="020B0503020204020204" charset="-122"/>
              </a:rPr>
              <a:t>比正常速度慢</a:t>
            </a:r>
            <a:r>
              <a:rPr lang="en-US" altLang="zh-CN" sz="1600" dirty="0">
                <a:solidFill>
                  <a:schemeClr val="tx1">
                    <a:lumMod val="75000"/>
                    <a:lumOff val="25000"/>
                  </a:schemeClr>
                </a:solidFill>
                <a:latin typeface="微软雅黑" panose="020B0503020204020204" charset="-122"/>
                <a:ea typeface="微软雅黑" panose="020B0503020204020204" charset="-122"/>
              </a:rPr>
              <a:t>6</a:t>
            </a:r>
            <a:r>
              <a:rPr lang="zh-CN" altLang="en-US" sz="1600" dirty="0">
                <a:solidFill>
                  <a:schemeClr val="tx1">
                    <a:lumMod val="75000"/>
                    <a:lumOff val="25000"/>
                  </a:schemeClr>
                </a:solidFill>
                <a:latin typeface="微软雅黑" panose="020B0503020204020204" charset="-122"/>
                <a:ea typeface="微软雅黑" panose="020B0503020204020204" charset="-122"/>
              </a:rPr>
              <a:t>倍。</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endParaRPr lang="en-US" altLang="zh-CN" dirty="0"/>
          </a:p>
        </p:txBody>
      </p:sp>
      <p:pic>
        <p:nvPicPr>
          <p:cNvPr id="20" name="图片 19">
            <a:extLst>
              <a:ext uri="{FF2B5EF4-FFF2-40B4-BE49-F238E27FC236}">
                <a16:creationId xmlns:a16="http://schemas.microsoft.com/office/drawing/2014/main" id="{F04BFD44-53AC-014D-84AB-D4CE8C23F4D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23861" y="749117"/>
            <a:ext cx="3766510" cy="5674223"/>
          </a:xfrm>
          <a:prstGeom prst="rect">
            <a:avLst/>
          </a:prstGeom>
        </p:spPr>
      </p:pic>
    </p:spTree>
    <p:extLst>
      <p:ext uri="{BB962C8B-B14F-4D97-AF65-F5344CB8AC3E}">
        <p14:creationId xmlns:p14="http://schemas.microsoft.com/office/powerpoint/2010/main" val="10310117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重写地理位置</a:t>
            </a:r>
          </a:p>
        </p:txBody>
      </p:sp>
      <p:sp>
        <p:nvSpPr>
          <p:cNvPr id="4" name="文本框 3"/>
          <p:cNvSpPr txBox="1"/>
          <p:nvPr/>
        </p:nvSpPr>
        <p:spPr>
          <a:xfrm>
            <a:off x="7744390" y="2109543"/>
            <a:ext cx="3606165" cy="1156792"/>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单击 </a:t>
            </a:r>
            <a:r>
              <a:rPr lang="zh-CN" altLang="en-US" sz="1600" b="1" dirty="0">
                <a:solidFill>
                  <a:schemeClr val="tx1">
                    <a:lumMod val="75000"/>
                    <a:lumOff val="25000"/>
                  </a:schemeClr>
                </a:solidFill>
                <a:latin typeface="微软雅黑" panose="020B0503020204020204" charset="-122"/>
                <a:ea typeface="微软雅黑" panose="020B0503020204020204" charset="-122"/>
              </a:rPr>
              <a:t>自定义控制工具 </a:t>
            </a:r>
            <a:r>
              <a:rPr lang="zh-CN" altLang="en-US" sz="1600" dirty="0">
                <a:solidFill>
                  <a:schemeClr val="tx1">
                    <a:lumMod val="75000"/>
                    <a:lumOff val="25000"/>
                  </a:schemeClr>
                </a:solidFill>
                <a:latin typeface="微软雅黑" panose="020B0503020204020204" charset="-122"/>
                <a:ea typeface="微软雅黑" panose="020B0503020204020204" charset="-122"/>
              </a:rPr>
              <a:t>按钮   ，然后选择 </a:t>
            </a:r>
            <a:r>
              <a:rPr lang="en-US" altLang="zh-CN" sz="1600" b="1" dirty="0">
                <a:solidFill>
                  <a:schemeClr val="tx1">
                    <a:lumMod val="75000"/>
                    <a:lumOff val="25000"/>
                  </a:schemeClr>
                </a:solidFill>
                <a:latin typeface="微软雅黑" panose="020B0503020204020204" charset="-122"/>
                <a:ea typeface="微软雅黑" panose="020B0503020204020204" charset="-122"/>
              </a:rPr>
              <a:t>More tools &gt; Sensors </a:t>
            </a:r>
            <a:r>
              <a:rPr lang="zh-CN" altLang="en-US" sz="1600" dirty="0">
                <a:solidFill>
                  <a:schemeClr val="tx1">
                    <a:lumMod val="75000"/>
                    <a:lumOff val="25000"/>
                  </a:schemeClr>
                </a:solidFill>
                <a:latin typeface="微软雅黑" panose="020B0503020204020204" charset="-122"/>
                <a:ea typeface="微软雅黑" panose="020B0503020204020204" charset="-122"/>
              </a:rPr>
              <a:t>选项，即可打开重写地理位置界面。</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14ECB453-9096-1D47-98CC-0AEE460ADCB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2206" y="1190411"/>
            <a:ext cx="6921475" cy="4477177"/>
          </a:xfrm>
          <a:prstGeom prst="rect">
            <a:avLst/>
          </a:prstGeom>
        </p:spPr>
      </p:pic>
      <p:pic>
        <p:nvPicPr>
          <p:cNvPr id="7170" name="Picture 2" descr="自定义和控制 DevTools">
            <a:extLst>
              <a:ext uri="{FF2B5EF4-FFF2-40B4-BE49-F238E27FC236}">
                <a16:creationId xmlns:a16="http://schemas.microsoft.com/office/drawing/2014/main" id="{7BA662D2-3A6B-C946-8D60-67AC082D82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19193" y="2173489"/>
            <a:ext cx="76200" cy="33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重写地理位置</a:t>
            </a:r>
          </a:p>
        </p:txBody>
      </p:sp>
      <p:sp>
        <p:nvSpPr>
          <p:cNvPr id="4" name="文本框 3"/>
          <p:cNvSpPr txBox="1"/>
          <p:nvPr/>
        </p:nvSpPr>
        <p:spPr>
          <a:xfrm>
            <a:off x="7744390" y="2109543"/>
            <a:ext cx="3606165" cy="152618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从位置列表中选择某一位置选项，或选择 </a:t>
            </a:r>
            <a:r>
              <a:rPr lang="en-US" altLang="zh-CN" sz="1600" b="1" dirty="0">
                <a:solidFill>
                  <a:schemeClr val="tx1">
                    <a:lumMod val="75000"/>
                    <a:lumOff val="25000"/>
                  </a:schemeClr>
                </a:solidFill>
                <a:latin typeface="微软雅黑" panose="020B0503020204020204" charset="-122"/>
                <a:ea typeface="微软雅黑" panose="020B0503020204020204" charset="-122"/>
              </a:rPr>
              <a:t>Other…</a:t>
            </a:r>
            <a:r>
              <a:rPr lang="zh-CN" altLang="en-US" sz="1600" dirty="0">
                <a:solidFill>
                  <a:schemeClr val="tx1">
                    <a:lumMod val="75000"/>
                    <a:lumOff val="25000"/>
                  </a:schemeClr>
                </a:solidFill>
                <a:latin typeface="微软雅黑" panose="020B0503020204020204" charset="-122"/>
                <a:ea typeface="微软雅黑" panose="020B0503020204020204" charset="-122"/>
              </a:rPr>
              <a:t> 选项，然后输入自己所处地理位置的坐标，可以用来测试页面在该地理位置是否正常。</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ACF7DAEA-7725-2D4E-86C0-5001ABB9F9B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2206" y="1195613"/>
            <a:ext cx="6526879" cy="4466772"/>
          </a:xfrm>
          <a:prstGeom prst="rect">
            <a:avLst/>
          </a:prstGeom>
        </p:spPr>
      </p:pic>
    </p:spTree>
    <p:extLst>
      <p:ext uri="{BB962C8B-B14F-4D97-AF65-F5344CB8AC3E}">
        <p14:creationId xmlns:p14="http://schemas.microsoft.com/office/powerpoint/2010/main" val="330243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方向设置</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748044" cy="2634119"/>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使用快捷键 </a:t>
            </a:r>
            <a:r>
              <a:rPr lang="en-US" altLang="zh-CN" sz="1600" b="1" dirty="0" err="1">
                <a:solidFill>
                  <a:schemeClr val="tx1">
                    <a:lumMod val="75000"/>
                    <a:lumOff val="25000"/>
                  </a:schemeClr>
                </a:solidFill>
                <a:latin typeface="微软雅黑" panose="020B0503020204020204" charset="-122"/>
                <a:ea typeface="微软雅黑" panose="020B0503020204020204" charset="-122"/>
              </a:rPr>
              <a:t>Command+Shift+P</a:t>
            </a:r>
            <a:r>
              <a:rPr lang="en-US" altLang="zh-CN"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Mac</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或 </a:t>
            </a:r>
            <a:r>
              <a:rPr lang="en-US" altLang="zh-CN" sz="1600" b="1" dirty="0" err="1">
                <a:solidFill>
                  <a:schemeClr val="tx1">
                    <a:lumMod val="75000"/>
                    <a:lumOff val="25000"/>
                  </a:schemeClr>
                </a:solidFill>
                <a:latin typeface="微软雅黑" panose="020B0503020204020204" charset="-122"/>
                <a:ea typeface="微软雅黑" panose="020B0503020204020204" charset="-122"/>
              </a:rPr>
              <a:t>Control+Shift+P</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Windows</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打开命令菜单，输入 </a:t>
            </a:r>
            <a:r>
              <a:rPr lang="en-US" altLang="zh-CN" sz="1600" b="1" dirty="0">
                <a:solidFill>
                  <a:schemeClr val="tx1">
                    <a:lumMod val="75000"/>
                    <a:lumOff val="25000"/>
                  </a:schemeClr>
                </a:solidFill>
                <a:latin typeface="微软雅黑" panose="020B0503020204020204" charset="-122"/>
                <a:ea typeface="微软雅黑" panose="020B0503020204020204" charset="-122"/>
              </a:rPr>
              <a:t>Sensors</a:t>
            </a:r>
            <a:r>
              <a:rPr lang="zh-CN" altLang="en-US" sz="1600" dirty="0">
                <a:solidFill>
                  <a:schemeClr val="tx1">
                    <a:lumMod val="75000"/>
                    <a:lumOff val="25000"/>
                  </a:schemeClr>
                </a:solidFill>
                <a:latin typeface="微软雅黑" panose="020B0503020204020204" charset="-122"/>
                <a:ea typeface="微软雅黑" panose="020B0503020204020204" charset="-122"/>
              </a:rPr>
              <a:t>，然后选择 </a:t>
            </a:r>
            <a:r>
              <a:rPr lang="en-US" altLang="zh-CN" sz="1600" b="1" dirty="0">
                <a:solidFill>
                  <a:schemeClr val="tx1">
                    <a:lumMod val="75000"/>
                    <a:lumOff val="25000"/>
                  </a:schemeClr>
                </a:solidFill>
                <a:latin typeface="微软雅黑" panose="020B0503020204020204" charset="-122"/>
                <a:ea typeface="微软雅黑" panose="020B0503020204020204" charset="-122"/>
              </a:rPr>
              <a:t>Show Sensors</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从方向列表中选择某一选项，或选择 </a:t>
            </a:r>
            <a:r>
              <a:rPr lang="en-US" altLang="zh-CN" sz="1600" b="1" dirty="0">
                <a:solidFill>
                  <a:schemeClr val="tx1">
                    <a:lumMod val="75000"/>
                    <a:lumOff val="25000"/>
                  </a:schemeClr>
                </a:solidFill>
                <a:latin typeface="微软雅黑" panose="020B0503020204020204" charset="-122"/>
                <a:ea typeface="微软雅黑" panose="020B0503020204020204" charset="-122"/>
              </a:rPr>
              <a:t>Custom</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en-US" altLang="zh-CN" sz="1600" b="1" dirty="0">
                <a:solidFill>
                  <a:schemeClr val="tx1">
                    <a:lumMod val="75000"/>
                    <a:lumOff val="25000"/>
                  </a:schemeClr>
                </a:solidFill>
                <a:latin typeface="微软雅黑" panose="020B0503020204020204" charset="-122"/>
                <a:ea typeface="微软雅黑" panose="020B0503020204020204" charset="-122"/>
              </a:rPr>
              <a:t>orientation</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选项然后自定义方向值均可进行方向设置。</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84CE5C67-8332-E74C-A169-4AB775C6FE99}"/>
              </a:ext>
            </a:extLst>
          </p:cNvPr>
          <p:cNvPicPr>
            <a:picLocks noChangeAspect="1"/>
          </p:cNvPicPr>
          <p:nvPr/>
        </p:nvPicPr>
        <p:blipFill>
          <a:blip r:embed="rId3"/>
          <a:stretch>
            <a:fillRect/>
          </a:stretch>
        </p:blipFill>
        <p:spPr>
          <a:xfrm>
            <a:off x="4754808" y="559795"/>
            <a:ext cx="3195539" cy="5738409"/>
          </a:xfrm>
          <a:prstGeom prst="rect">
            <a:avLst/>
          </a:prstGeom>
        </p:spPr>
      </p:pic>
      <p:pic>
        <p:nvPicPr>
          <p:cNvPr id="3" name="图片 2">
            <a:extLst>
              <a:ext uri="{FF2B5EF4-FFF2-40B4-BE49-F238E27FC236}">
                <a16:creationId xmlns:a16="http://schemas.microsoft.com/office/drawing/2014/main" id="{4FD118F9-3CF0-2F41-B04E-B4C70EE45169}"/>
              </a:ext>
            </a:extLst>
          </p:cNvPr>
          <p:cNvPicPr>
            <a:picLocks noChangeAspect="1"/>
          </p:cNvPicPr>
          <p:nvPr/>
        </p:nvPicPr>
        <p:blipFill>
          <a:blip r:embed="rId4"/>
          <a:stretch>
            <a:fillRect/>
          </a:stretch>
        </p:blipFill>
        <p:spPr>
          <a:xfrm>
            <a:off x="8365271" y="559793"/>
            <a:ext cx="3059923" cy="5738414"/>
          </a:xfrm>
          <a:prstGeom prst="rect">
            <a:avLst/>
          </a:prstGeom>
        </p:spPr>
      </p:pic>
    </p:spTree>
    <p:extLst>
      <p:ext uri="{BB962C8B-B14F-4D97-AF65-F5344CB8AC3E}">
        <p14:creationId xmlns:p14="http://schemas.microsoft.com/office/powerpoint/2010/main" val="7514603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45393" y="600646"/>
            <a:ext cx="1501215" cy="969496"/>
          </a:xfrm>
          <a:prstGeom prst="rect">
            <a:avLst/>
          </a:prstGeom>
          <a:noFill/>
        </p:spPr>
        <p:txBody>
          <a:bodyPr wrap="square" rtlCol="0">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rPr>
              <a:t>目  录</a:t>
            </a:r>
            <a:endParaRPr lang="en-US" altLang="zh-CN" sz="2400" b="1" dirty="0">
              <a:latin typeface="微软雅黑" panose="020B0503020204020204" pitchFamily="34" charset="-122"/>
              <a:ea typeface="微软雅黑" panose="020B0503020204020204" pitchFamily="34" charset="-122"/>
            </a:endParaRPr>
          </a:p>
          <a:p>
            <a:pPr algn="ctr">
              <a:lnSpc>
                <a:spcPct val="150000"/>
              </a:lnSpc>
            </a:pPr>
            <a:r>
              <a:rPr lang="en-US" altLang="zh-CN" sz="1400" dirty="0">
                <a:latin typeface="微软雅黑" panose="020B0503020204020204" pitchFamily="34" charset="-122"/>
                <a:ea typeface="微软雅黑" panose="020B0503020204020204" pitchFamily="34" charset="-122"/>
              </a:rPr>
              <a:t>CONTENTS</a:t>
            </a:r>
            <a:endParaRPr lang="zh-CN" altLang="en-US" sz="1400" dirty="0">
              <a:latin typeface="微软雅黑" panose="020B0503020204020204" pitchFamily="34" charset="-122"/>
              <a:ea typeface="微软雅黑" panose="020B0503020204020204" pitchFamily="34" charset="-122"/>
            </a:endParaRPr>
          </a:p>
        </p:txBody>
      </p:sp>
      <p:grpSp>
        <p:nvGrpSpPr>
          <p:cNvPr id="62" name="组合 61"/>
          <p:cNvGrpSpPr/>
          <p:nvPr/>
        </p:nvGrpSpPr>
        <p:grpSpPr>
          <a:xfrm>
            <a:off x="2699886" y="2677697"/>
            <a:ext cx="1168220" cy="1168220"/>
            <a:chOff x="1528455" y="2054888"/>
            <a:chExt cx="1168220" cy="1168220"/>
          </a:xfrm>
          <a:effectLst/>
        </p:grpSpPr>
        <p:sp>
          <p:nvSpPr>
            <p:cNvPr id="47" name="椭圆 46"/>
            <p:cNvSpPr/>
            <p:nvPr/>
          </p:nvSpPr>
          <p:spPr>
            <a:xfrm>
              <a:off x="1623913" y="2150347"/>
              <a:ext cx="973954" cy="973954"/>
            </a:xfrm>
            <a:prstGeom prst="ellipse">
              <a:avLst/>
            </a:prstGeom>
            <a:solidFill>
              <a:srgbClr val="2B57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kern="100" dirty="0">
                  <a:latin typeface="微软雅黑" panose="020B0503020204020204" pitchFamily="34" charset="-122"/>
                  <a:ea typeface="微软雅黑" panose="020B0503020204020204" pitchFamily="34" charset="-122"/>
                </a:rPr>
                <a:t>01</a:t>
              </a:r>
              <a:endParaRPr lang="zh-CN" altLang="en-US" sz="2000" kern="100" dirty="0">
                <a:latin typeface="微软雅黑" panose="020B0503020204020204" pitchFamily="34" charset="-122"/>
                <a:ea typeface="微软雅黑" panose="020B0503020204020204" pitchFamily="34" charset="-122"/>
              </a:endParaRPr>
            </a:p>
          </p:txBody>
        </p:sp>
        <p:sp>
          <p:nvSpPr>
            <p:cNvPr id="51" name="椭圆 50"/>
            <p:cNvSpPr/>
            <p:nvPr/>
          </p:nvSpPr>
          <p:spPr>
            <a:xfrm>
              <a:off x="1528455" y="2054888"/>
              <a:ext cx="1168220" cy="1168220"/>
            </a:xfrm>
            <a:prstGeom prst="ellipse">
              <a:avLst/>
            </a:prstGeom>
            <a:noFill/>
            <a:ln w="38100">
              <a:solidFill>
                <a:srgbClr val="2B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grpSp>
      <p:grpSp>
        <p:nvGrpSpPr>
          <p:cNvPr id="61" name="组合 60"/>
          <p:cNvGrpSpPr/>
          <p:nvPr/>
        </p:nvGrpSpPr>
        <p:grpSpPr>
          <a:xfrm>
            <a:off x="5510075" y="2677697"/>
            <a:ext cx="1168220" cy="1168220"/>
            <a:chOff x="4318180" y="2054888"/>
            <a:chExt cx="1168220" cy="1168220"/>
          </a:xfrm>
        </p:grpSpPr>
        <p:sp>
          <p:nvSpPr>
            <p:cNvPr id="48" name="椭圆 47"/>
            <p:cNvSpPr/>
            <p:nvPr/>
          </p:nvSpPr>
          <p:spPr>
            <a:xfrm>
              <a:off x="4413638" y="2150347"/>
              <a:ext cx="973954" cy="973954"/>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egoe UI Emoji" panose="020B0502040204020203" pitchFamily="34" charset="0"/>
                  <a:ea typeface="Segoe UI Emoji" panose="020B0502040204020203" pitchFamily="34" charset="0"/>
                </a:rPr>
                <a:t>02</a:t>
              </a:r>
              <a:endParaRPr lang="zh-CN" altLang="en-US" sz="2000" dirty="0">
                <a:latin typeface="Segoe UI Emoji" panose="020B0502040204020203" pitchFamily="34" charset="0"/>
                <a:ea typeface="微软雅黑" panose="020B0503020204020204" pitchFamily="34" charset="-122"/>
              </a:endParaRPr>
            </a:p>
          </p:txBody>
        </p:sp>
        <p:sp>
          <p:nvSpPr>
            <p:cNvPr id="52" name="椭圆 51"/>
            <p:cNvSpPr/>
            <p:nvPr/>
          </p:nvSpPr>
          <p:spPr>
            <a:xfrm>
              <a:off x="4318180" y="2054888"/>
              <a:ext cx="1168220" cy="1168220"/>
            </a:xfrm>
            <a:prstGeom prst="ellipse">
              <a:avLst/>
            </a:prstGeom>
            <a:noFill/>
            <a:ln w="38100">
              <a:solidFill>
                <a:srgbClr val="2B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grpSp>
      <p:grpSp>
        <p:nvGrpSpPr>
          <p:cNvPr id="60" name="组合 59"/>
          <p:cNvGrpSpPr/>
          <p:nvPr/>
        </p:nvGrpSpPr>
        <p:grpSpPr>
          <a:xfrm>
            <a:off x="8320264" y="2677697"/>
            <a:ext cx="1168220" cy="1168220"/>
            <a:chOff x="6630976" y="2054888"/>
            <a:chExt cx="1168220" cy="1168220"/>
          </a:xfrm>
        </p:grpSpPr>
        <p:sp>
          <p:nvSpPr>
            <p:cNvPr id="49" name="椭圆 48"/>
            <p:cNvSpPr/>
            <p:nvPr/>
          </p:nvSpPr>
          <p:spPr>
            <a:xfrm>
              <a:off x="6726434" y="2150347"/>
              <a:ext cx="973954" cy="973954"/>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egoe UI Emoji" panose="020B0502040204020203" pitchFamily="34" charset="0"/>
                  <a:ea typeface="Segoe UI Emoji" panose="020B0502040204020203" pitchFamily="34" charset="0"/>
                </a:rPr>
                <a:t>03</a:t>
              </a:r>
              <a:endParaRPr lang="zh-CN" altLang="en-US" sz="2000" dirty="0">
                <a:latin typeface="Segoe UI Emoji" panose="020B0502040204020203" pitchFamily="34" charset="0"/>
                <a:ea typeface="微软雅黑" panose="020B0503020204020204" pitchFamily="34" charset="-122"/>
              </a:endParaRPr>
            </a:p>
          </p:txBody>
        </p:sp>
        <p:sp>
          <p:nvSpPr>
            <p:cNvPr id="53" name="椭圆 52"/>
            <p:cNvSpPr/>
            <p:nvPr/>
          </p:nvSpPr>
          <p:spPr>
            <a:xfrm>
              <a:off x="6630976" y="2054888"/>
              <a:ext cx="1168220" cy="1168220"/>
            </a:xfrm>
            <a:prstGeom prst="ellipse">
              <a:avLst/>
            </a:prstGeom>
            <a:noFill/>
            <a:ln w="38100">
              <a:solidFill>
                <a:srgbClr val="2B5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grpSp>
      <p:sp>
        <p:nvSpPr>
          <p:cNvPr id="55" name="文本框 54"/>
          <p:cNvSpPr txBox="1"/>
          <p:nvPr/>
        </p:nvSpPr>
        <p:spPr>
          <a:xfrm>
            <a:off x="2933507" y="4047141"/>
            <a:ext cx="697627" cy="400110"/>
          </a:xfrm>
          <a:prstGeom prst="rect">
            <a:avLst/>
          </a:prstGeom>
          <a:noFill/>
        </p:spPr>
        <p:txBody>
          <a:bodyPr wrap="none" rtlCol="0">
            <a:spAutoFit/>
          </a:bodyPr>
          <a:lstStyle/>
          <a:p>
            <a:pPr algn="ctr"/>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概述</a:t>
            </a:r>
          </a:p>
        </p:txBody>
      </p:sp>
      <p:sp>
        <p:nvSpPr>
          <p:cNvPr id="57" name="文本框 56"/>
          <p:cNvSpPr txBox="1"/>
          <p:nvPr/>
        </p:nvSpPr>
        <p:spPr>
          <a:xfrm>
            <a:off x="5477883" y="4047141"/>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打开方式</a:t>
            </a:r>
          </a:p>
        </p:txBody>
      </p:sp>
      <p:sp>
        <p:nvSpPr>
          <p:cNvPr id="20" name="文本框 19"/>
          <p:cNvSpPr txBox="1"/>
          <p:nvPr/>
        </p:nvSpPr>
        <p:spPr>
          <a:xfrm>
            <a:off x="8560866" y="4036143"/>
            <a:ext cx="697627"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使用</a:t>
            </a:r>
          </a:p>
        </p:txBody>
      </p:sp>
      <p:sp>
        <p:nvSpPr>
          <p:cNvPr id="3" name="矩形 2"/>
          <p:cNvSpPr/>
          <p:nvPr/>
        </p:nvSpPr>
        <p:spPr>
          <a:xfrm>
            <a:off x="0" y="1784255"/>
            <a:ext cx="12192000" cy="45719"/>
          </a:xfrm>
          <a:prstGeom prst="rect">
            <a:avLst/>
          </a:prstGeom>
          <a:solidFill>
            <a:srgbClr val="2B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0811511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711885" y="2228409"/>
            <a:ext cx="1593706" cy="2012743"/>
            <a:chOff x="1711885" y="1774372"/>
            <a:chExt cx="1593706"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711885" y="3206058"/>
              <a:ext cx="1593706"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Elements</a:t>
              </a:r>
            </a:p>
          </p:txBody>
        </p:sp>
      </p:grpSp>
      <p:sp>
        <p:nvSpPr>
          <p:cNvPr id="8" name="椭圆 7"/>
          <p:cNvSpPr/>
          <p:nvPr/>
        </p:nvSpPr>
        <p:spPr>
          <a:xfrm>
            <a:off x="5310194" y="2418299"/>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11" name="椭圆 10"/>
          <p:cNvSpPr/>
          <p:nvPr/>
        </p:nvSpPr>
        <p:spPr>
          <a:xfrm>
            <a:off x="5310194" y="3805337"/>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03</a:t>
            </a:r>
            <a:endParaRPr lang="zh-CN" altLang="en-US" dirty="0">
              <a:latin typeface="Segoe UI Emoji" panose="020B0502040204020203" pitchFamily="34" charset="0"/>
              <a:ea typeface="微软雅黑" panose="020B0503020204020204" pitchFamily="34" charset="-122"/>
            </a:endParaRPr>
          </a:p>
        </p:txBody>
      </p:sp>
      <p:sp>
        <p:nvSpPr>
          <p:cNvPr id="14" name="椭圆 13"/>
          <p:cNvSpPr/>
          <p:nvPr/>
        </p:nvSpPr>
        <p:spPr>
          <a:xfrm>
            <a:off x="5310194" y="5192376"/>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04</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1031261"/>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1160976"/>
            <a:ext cx="206498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查看和更改</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DOM</a:t>
            </a:r>
            <a:endParaRPr lang="zh-CN" altLang="en-US" sz="20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30" name="文本框 29"/>
          <p:cNvSpPr txBox="1"/>
          <p:nvPr/>
        </p:nvSpPr>
        <p:spPr>
          <a:xfrm>
            <a:off x="6625648" y="2532984"/>
            <a:ext cx="199605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查看和更改</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CSS</a:t>
            </a:r>
          </a:p>
        </p:txBody>
      </p:sp>
      <p:sp>
        <p:nvSpPr>
          <p:cNvPr id="31" name="文本框 30"/>
          <p:cNvSpPr txBox="1"/>
          <p:nvPr/>
        </p:nvSpPr>
        <p:spPr>
          <a:xfrm>
            <a:off x="6625648" y="3921926"/>
            <a:ext cx="146706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动画检查器</a:t>
            </a:r>
          </a:p>
        </p:txBody>
      </p:sp>
      <p:sp>
        <p:nvSpPr>
          <p:cNvPr id="32" name="文本框 31"/>
          <p:cNvSpPr txBox="1"/>
          <p:nvPr/>
        </p:nvSpPr>
        <p:spPr>
          <a:xfrm>
            <a:off x="6625648" y="5327799"/>
            <a:ext cx="3706464"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查找未使用的</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JavaScript</a:t>
            </a:r>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和</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CSS</a:t>
            </a:r>
          </a:p>
        </p:txBody>
      </p:sp>
    </p:spTree>
    <p:extLst>
      <p:ext uri="{BB962C8B-B14F-4D97-AF65-F5344CB8AC3E}">
        <p14:creationId xmlns:p14="http://schemas.microsoft.com/office/powerpoint/2010/main" val="32648071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DOM</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744390" y="2109543"/>
            <a:ext cx="3606165" cy="4111447"/>
          </a:xfrm>
          <a:prstGeom prst="rect">
            <a:avLst/>
          </a:prstGeom>
          <a:noFill/>
        </p:spPr>
        <p:txBody>
          <a:bodyPr wrap="square" rtlCol="0">
            <a:spAutoFit/>
          </a:bodyPr>
          <a:lstStyle/>
          <a:p>
            <a:pPr indent="45720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Elements </a:t>
            </a:r>
            <a:r>
              <a:rPr lang="zh-CN" altLang="en-US" sz="1600" dirty="0">
                <a:solidFill>
                  <a:schemeClr val="tx1">
                    <a:lumMod val="75000"/>
                    <a:lumOff val="25000"/>
                  </a:schemeClr>
                </a:solidFill>
                <a:latin typeface="微软雅黑" panose="020B0503020204020204" charset="-122"/>
                <a:ea typeface="微软雅黑" panose="020B0503020204020204" charset="-122"/>
              </a:rPr>
              <a:t>面板中的 </a:t>
            </a:r>
            <a:r>
              <a:rPr lang="en-US" altLang="zh-CN" sz="1600" dirty="0">
                <a:solidFill>
                  <a:schemeClr val="tx1">
                    <a:lumMod val="75000"/>
                    <a:lumOff val="25000"/>
                  </a:schemeClr>
                </a:solidFill>
                <a:latin typeface="微软雅黑" panose="020B0503020204020204" charset="-122"/>
                <a:ea typeface="微软雅黑" panose="020B0503020204020204" charset="-122"/>
              </a:rPr>
              <a:t>DOM </a:t>
            </a:r>
            <a:r>
              <a:rPr lang="zh-CN" altLang="en-US" sz="1600" dirty="0">
                <a:solidFill>
                  <a:schemeClr val="tx1">
                    <a:lumMod val="75000"/>
                    <a:lumOff val="25000"/>
                  </a:schemeClr>
                </a:solidFill>
                <a:latin typeface="微软雅黑" panose="020B0503020204020204" charset="-122"/>
                <a:ea typeface="微软雅黑" panose="020B0503020204020204" charset="-122"/>
              </a:rPr>
              <a:t>树是我们在开发者工具中执行所有 </a:t>
            </a:r>
            <a:r>
              <a:rPr lang="en-US" altLang="zh-CN" sz="1600" dirty="0">
                <a:solidFill>
                  <a:schemeClr val="tx1">
                    <a:lumMod val="75000"/>
                    <a:lumOff val="25000"/>
                  </a:schemeClr>
                </a:solidFill>
                <a:latin typeface="微软雅黑" panose="020B0503020204020204" charset="-122"/>
                <a:ea typeface="微软雅黑" panose="020B0503020204020204" charset="-122"/>
              </a:rPr>
              <a:t>DOM </a:t>
            </a:r>
            <a:r>
              <a:rPr lang="zh-CN" altLang="en-US" sz="1600" dirty="0">
                <a:solidFill>
                  <a:schemeClr val="tx1">
                    <a:lumMod val="75000"/>
                    <a:lumOff val="25000"/>
                  </a:schemeClr>
                </a:solidFill>
                <a:latin typeface="微软雅黑" panose="020B0503020204020204" charset="-122"/>
                <a:ea typeface="微软雅黑" panose="020B0503020204020204" charset="-122"/>
              </a:rPr>
              <a:t>相关活动的地方。</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右键单击某元素，在下拉列表中选择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检查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选项，即可打开开发者工具中的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Elements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面板，同时该元素在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树种突出显示。</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选择开发者工具中的 </a:t>
            </a:r>
            <a:r>
              <a:rPr lang="en-US" altLang="zh-CN" sz="1600" b="1" dirty="0">
                <a:solidFill>
                  <a:schemeClr val="tx1">
                    <a:lumMod val="75000"/>
                    <a:lumOff val="25000"/>
                  </a:schemeClr>
                </a:solidFill>
                <a:latin typeface="微软雅黑" panose="020B0503020204020204" charset="-122"/>
                <a:ea typeface="微软雅黑" panose="020B0503020204020204" charset="-122"/>
              </a:rPr>
              <a:t>Inspect</a:t>
            </a:r>
            <a:r>
              <a:rPr lang="zh-CN" altLang="en-US" sz="1600" dirty="0">
                <a:solidFill>
                  <a:schemeClr val="tx1">
                    <a:lumMod val="75000"/>
                    <a:lumOff val="25000"/>
                  </a:schemeClr>
                </a:solidFill>
                <a:latin typeface="微软雅黑" panose="020B0503020204020204" charset="-122"/>
                <a:ea typeface="微软雅黑" panose="020B0503020204020204" charset="-122"/>
              </a:rPr>
              <a:t> 图标    ，然后点击某元素也可以检查节点。</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检查节点是查看和更改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的第一步。</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1E594F5-4501-7E49-A4F8-E1A8E3ADFBB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41445" y="1070952"/>
            <a:ext cx="6562181" cy="4716094"/>
          </a:xfrm>
          <a:prstGeom prst="rect">
            <a:avLst/>
          </a:prstGeom>
        </p:spPr>
      </p:pic>
      <p:pic>
        <p:nvPicPr>
          <p:cNvPr id="6" name="图片 5">
            <a:extLst>
              <a:ext uri="{FF2B5EF4-FFF2-40B4-BE49-F238E27FC236}">
                <a16:creationId xmlns:a16="http://schemas.microsoft.com/office/drawing/2014/main" id="{731E7AFD-C3D8-B440-8B4E-FE0B4B176A38}"/>
              </a:ext>
            </a:extLst>
          </p:cNvPr>
          <p:cNvPicPr>
            <a:picLocks noChangeAspect="1"/>
          </p:cNvPicPr>
          <p:nvPr/>
        </p:nvPicPr>
        <p:blipFill>
          <a:blip r:embed="rId3"/>
          <a:stretch>
            <a:fillRect/>
          </a:stretch>
        </p:blipFill>
        <p:spPr>
          <a:xfrm>
            <a:off x="8063719" y="5180743"/>
            <a:ext cx="228600" cy="215900"/>
          </a:xfrm>
          <a:prstGeom prst="rect">
            <a:avLst/>
          </a:prstGeom>
        </p:spPr>
      </p:pic>
    </p:spTree>
    <p:extLst>
      <p:ext uri="{BB962C8B-B14F-4D97-AF65-F5344CB8AC3E}">
        <p14:creationId xmlns:p14="http://schemas.microsoft.com/office/powerpoint/2010/main" val="132475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DOM</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744389" y="2109543"/>
            <a:ext cx="3936819" cy="189545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打开开发者工具，按 </a:t>
            </a:r>
            <a:r>
              <a:rPr lang="en-US" altLang="zh-CN" sz="1600" b="1" dirty="0" err="1">
                <a:solidFill>
                  <a:schemeClr val="tx1">
                    <a:lumMod val="75000"/>
                    <a:lumOff val="25000"/>
                  </a:schemeClr>
                </a:solidFill>
                <a:latin typeface="微软雅黑" panose="020B0503020204020204" charset="-122"/>
                <a:ea typeface="微软雅黑" panose="020B0503020204020204" charset="-122"/>
              </a:rPr>
              <a:t>Command+F</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Mac</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或 </a:t>
            </a:r>
            <a:r>
              <a:rPr lang="en-US" altLang="zh-CN" sz="1600" b="1" dirty="0" err="1">
                <a:solidFill>
                  <a:schemeClr val="tx1">
                    <a:lumMod val="75000"/>
                    <a:lumOff val="25000"/>
                  </a:schemeClr>
                </a:solidFill>
                <a:latin typeface="微软雅黑" panose="020B0503020204020204" charset="-122"/>
                <a:ea typeface="微软雅黑" panose="020B0503020204020204" charset="-122"/>
              </a:rPr>
              <a:t>Control+F</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Windows</a:t>
            </a:r>
            <a:r>
              <a:rPr lang="zh-CN" altLang="en-US" sz="1600" b="1"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，搜索框会在</a:t>
            </a:r>
            <a:r>
              <a:rPr lang="en-US" altLang="zh-CN" sz="1600" dirty="0">
                <a:solidFill>
                  <a:schemeClr val="tx1">
                    <a:lumMod val="75000"/>
                    <a:lumOff val="25000"/>
                  </a:schemeClr>
                </a:solidFill>
                <a:latin typeface="微软雅黑" panose="020B0503020204020204" charset="-122"/>
                <a:ea typeface="微软雅黑" panose="020B0503020204020204" charset="-122"/>
              </a:rPr>
              <a:t>DOM</a:t>
            </a:r>
            <a:r>
              <a:rPr lang="zh-CN" altLang="en-US" sz="1600" dirty="0">
                <a:solidFill>
                  <a:schemeClr val="tx1">
                    <a:lumMod val="75000"/>
                    <a:lumOff val="25000"/>
                  </a:schemeClr>
                </a:solidFill>
                <a:latin typeface="微软雅黑" panose="020B0503020204020204" charset="-122"/>
                <a:ea typeface="微软雅黑" panose="020B0503020204020204" charset="-122"/>
              </a:rPr>
              <a:t>树底部打开</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输入要搜索的内容，搜索到的内容将会在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树中突出显示。</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835C59E-16A1-9946-A466-0FE8F39E376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33257" y="1438218"/>
            <a:ext cx="7123101" cy="3981564"/>
          </a:xfrm>
          <a:prstGeom prst="rect">
            <a:avLst/>
          </a:prstGeom>
        </p:spPr>
      </p:pic>
    </p:spTree>
    <p:extLst>
      <p:ext uri="{BB962C8B-B14F-4D97-AF65-F5344CB8AC3E}">
        <p14:creationId xmlns:p14="http://schemas.microsoft.com/office/powerpoint/2010/main" val="2572345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DOM</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744390" y="2109543"/>
            <a:ext cx="3606165" cy="226478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在开发者工具中，双击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树中的内容即可进行编辑。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元素内容、元素类型、属性名和属性值均可进行编辑。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拖动元素可以对元素位置进行更改。</a:t>
            </a: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1F7858A9-CC10-2C43-A022-C4919114C6B9}"/>
              </a:ext>
            </a:extLst>
          </p:cNvPr>
          <p:cNvPicPr>
            <a:picLocks noChangeAspect="1"/>
          </p:cNvPicPr>
          <p:nvPr/>
        </p:nvPicPr>
        <p:blipFill>
          <a:blip r:embed="rId2"/>
          <a:stretch>
            <a:fillRect/>
          </a:stretch>
        </p:blipFill>
        <p:spPr>
          <a:xfrm>
            <a:off x="637701" y="2711554"/>
            <a:ext cx="4645042" cy="3768797"/>
          </a:xfrm>
          <a:prstGeom prst="rect">
            <a:avLst/>
          </a:prstGeom>
        </p:spPr>
      </p:pic>
      <p:pic>
        <p:nvPicPr>
          <p:cNvPr id="7" name="图片 6">
            <a:extLst>
              <a:ext uri="{FF2B5EF4-FFF2-40B4-BE49-F238E27FC236}">
                <a16:creationId xmlns:a16="http://schemas.microsoft.com/office/drawing/2014/main" id="{1C8A0E68-5C37-3841-BF7C-B61948378EA4}"/>
              </a:ext>
            </a:extLst>
          </p:cNvPr>
          <p:cNvPicPr>
            <a:picLocks noChangeAspect="1"/>
          </p:cNvPicPr>
          <p:nvPr/>
        </p:nvPicPr>
        <p:blipFill>
          <a:blip r:embed="rId3"/>
          <a:stretch>
            <a:fillRect/>
          </a:stretch>
        </p:blipFill>
        <p:spPr>
          <a:xfrm>
            <a:off x="2829689" y="1544601"/>
            <a:ext cx="4612559" cy="3768798"/>
          </a:xfrm>
          <a:prstGeom prst="rect">
            <a:avLst/>
          </a:prstGeom>
        </p:spPr>
      </p:pic>
      <p:pic>
        <p:nvPicPr>
          <p:cNvPr id="11" name="图片 10">
            <a:extLst>
              <a:ext uri="{FF2B5EF4-FFF2-40B4-BE49-F238E27FC236}">
                <a16:creationId xmlns:a16="http://schemas.microsoft.com/office/drawing/2014/main" id="{14E96101-4028-D64F-A526-3951AF2172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701" y="377649"/>
            <a:ext cx="3779691" cy="3051352"/>
          </a:xfrm>
          <a:prstGeom prst="rect">
            <a:avLst/>
          </a:prstGeom>
        </p:spPr>
      </p:pic>
    </p:spTree>
    <p:extLst>
      <p:ext uri="{BB962C8B-B14F-4D97-AF65-F5344CB8AC3E}">
        <p14:creationId xmlns:p14="http://schemas.microsoft.com/office/powerpoint/2010/main" val="31595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DOM</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744389" y="2109543"/>
            <a:ext cx="3936819" cy="2634119"/>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我们可以强制节点保持某种状态，例如：</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:active</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:hover</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:focus</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:visited</a:t>
            </a:r>
            <a:r>
              <a:rPr lang="zh-CN" altLang="en-US" sz="1600" dirty="0">
                <a:solidFill>
                  <a:schemeClr val="tx1">
                    <a:lumMod val="75000"/>
                    <a:lumOff val="25000"/>
                  </a:schemeClr>
                </a:solidFill>
                <a:latin typeface="微软雅黑" panose="020B0503020204020204" charset="-122"/>
                <a:ea typeface="微软雅黑" panose="020B0503020204020204" charset="-122"/>
              </a:rPr>
              <a:t> 等。</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在开发者工具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树中选中某元素，按下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H</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键可以隐藏该元素，按下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Delete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键可以删除元素。</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4C19758F-40EE-DB41-A9B3-5B3D21B4BE9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2718" y="1442486"/>
            <a:ext cx="7065828" cy="3905691"/>
          </a:xfrm>
          <a:prstGeom prst="rect">
            <a:avLst/>
          </a:prstGeom>
        </p:spPr>
      </p:pic>
    </p:spTree>
    <p:extLst>
      <p:ext uri="{BB962C8B-B14F-4D97-AF65-F5344CB8AC3E}">
        <p14:creationId xmlns:p14="http://schemas.microsoft.com/office/powerpoint/2010/main" val="2288247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1156792"/>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选中 </a:t>
            </a:r>
            <a:r>
              <a:rPr lang="en-US" altLang="zh-CN" sz="1600" dirty="0">
                <a:solidFill>
                  <a:schemeClr val="tx1">
                    <a:lumMod val="75000"/>
                    <a:lumOff val="25000"/>
                  </a:schemeClr>
                </a:solidFill>
                <a:latin typeface="微软雅黑" panose="020B0503020204020204" charset="-122"/>
                <a:ea typeface="微软雅黑" panose="020B0503020204020204" charset="-122"/>
              </a:rPr>
              <a:t>DOM</a:t>
            </a:r>
            <a:r>
              <a:rPr lang="zh-CN" altLang="en-US" sz="1600" dirty="0">
                <a:solidFill>
                  <a:schemeClr val="tx1">
                    <a:lumMod val="75000"/>
                    <a:lumOff val="25000"/>
                  </a:schemeClr>
                </a:solidFill>
                <a:latin typeface="微软雅黑" panose="020B0503020204020204" charset="-122"/>
                <a:ea typeface="微软雅黑" panose="020B0503020204020204" charset="-122"/>
              </a:rPr>
              <a:t> 树中的某元素，右侧 </a:t>
            </a:r>
            <a:r>
              <a:rPr lang="en-US" altLang="zh-CN" sz="1600" b="1" dirty="0">
                <a:solidFill>
                  <a:schemeClr val="tx1">
                    <a:lumMod val="75000"/>
                    <a:lumOff val="25000"/>
                  </a:schemeClr>
                </a:solidFill>
                <a:latin typeface="微软雅黑" panose="020B0503020204020204" charset="-122"/>
                <a:ea typeface="微软雅黑" panose="020B0503020204020204" charset="-122"/>
              </a:rPr>
              <a:t>Styles</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选项卡中会显示作用于该元素的样式。</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B5EE5FD2-5F39-6C46-96E1-E73DE4A5956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84534" y="1516433"/>
            <a:ext cx="6878673" cy="3825133"/>
          </a:xfrm>
          <a:prstGeom prst="rect">
            <a:avLst/>
          </a:prstGeom>
        </p:spPr>
      </p:pic>
    </p:spTree>
    <p:extLst>
      <p:ext uri="{BB962C8B-B14F-4D97-AF65-F5344CB8AC3E}">
        <p14:creationId xmlns:p14="http://schemas.microsoft.com/office/powerpoint/2010/main" val="5851958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3003451"/>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通过 </a:t>
            </a:r>
            <a:r>
              <a:rPr lang="en-US" altLang="zh-CN" sz="1600" b="1" dirty="0">
                <a:solidFill>
                  <a:schemeClr val="tx1">
                    <a:lumMod val="75000"/>
                    <a:lumOff val="25000"/>
                  </a:schemeClr>
                </a:solidFill>
                <a:latin typeface="微软雅黑" panose="020B0503020204020204" charset="-122"/>
                <a:ea typeface="微软雅黑" panose="020B0503020204020204" charset="-122"/>
              </a:rPr>
              <a:t>Styles</a:t>
            </a:r>
            <a:r>
              <a:rPr lang="zh-CN" altLang="en-US" sz="1600" dirty="0">
                <a:solidFill>
                  <a:schemeClr val="tx1">
                    <a:lumMod val="75000"/>
                    <a:lumOff val="25000"/>
                  </a:schemeClr>
                </a:solidFill>
                <a:latin typeface="微软雅黑" panose="020B0503020204020204" charset="-122"/>
                <a:ea typeface="微软雅黑" panose="020B0503020204020204" charset="-122"/>
              </a:rPr>
              <a:t> 选项卡可以更改元素样式或为元素添加新样式。</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双击属性名或属性值即可对其进行编辑。</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点击 </a:t>
            </a:r>
            <a:r>
              <a:rPr lang="en-US" altLang="zh-CN" sz="1600" b="1" dirty="0" err="1">
                <a:solidFill>
                  <a:schemeClr val="tx1">
                    <a:lumMod val="75000"/>
                    <a:lumOff val="25000"/>
                  </a:schemeClr>
                </a:solidFill>
                <a:latin typeface="微软雅黑" panose="020B0503020204020204" charset="-122"/>
                <a:ea typeface="微软雅黑" panose="020B0503020204020204" charset="-122"/>
              </a:rPr>
              <a:t>element.style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右侧的空白区域可为元素添加内联样式。</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点击 </a:t>
            </a:r>
            <a:r>
              <a:rPr lang="en-US" altLang="zh-CN" sz="1600" b="1"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err="1">
                <a:solidFill>
                  <a:schemeClr val="tx1">
                    <a:lumMod val="75000"/>
                    <a:lumOff val="25000"/>
                  </a:schemeClr>
                </a:solidFill>
                <a:latin typeface="微软雅黑" panose="020B0503020204020204" charset="-122"/>
                <a:ea typeface="微软雅黑" panose="020B0503020204020204" charset="-122"/>
              </a:rPr>
              <a:t>cls</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可以为元素添加新样式，也可以对元素应用的样式进行切换。</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6D10BABE-40AD-5A4C-82A6-78957B6562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3276" y="343946"/>
            <a:ext cx="5731509" cy="2646539"/>
          </a:xfrm>
          <a:prstGeom prst="rect">
            <a:avLst/>
          </a:prstGeom>
        </p:spPr>
      </p:pic>
      <p:pic>
        <p:nvPicPr>
          <p:cNvPr id="3" name="图片 2">
            <a:extLst>
              <a:ext uri="{FF2B5EF4-FFF2-40B4-BE49-F238E27FC236}">
                <a16:creationId xmlns:a16="http://schemas.microsoft.com/office/drawing/2014/main" id="{5D674320-DB88-7B46-B56E-972F3EE9AF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5700" y="2057066"/>
            <a:ext cx="5817507" cy="2686248"/>
          </a:xfrm>
          <a:prstGeom prst="rect">
            <a:avLst/>
          </a:prstGeom>
        </p:spPr>
      </p:pic>
      <p:pic>
        <p:nvPicPr>
          <p:cNvPr id="4" name="图片 3">
            <a:extLst>
              <a:ext uri="{FF2B5EF4-FFF2-40B4-BE49-F238E27FC236}">
                <a16:creationId xmlns:a16="http://schemas.microsoft.com/office/drawing/2014/main" id="{BD8E7800-CDBB-B046-A9C1-9E41E7FC9B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6365" y="3907868"/>
            <a:ext cx="5748829" cy="2646540"/>
          </a:xfrm>
          <a:prstGeom prst="rect">
            <a:avLst/>
          </a:prstGeom>
        </p:spPr>
      </p:pic>
    </p:spTree>
    <p:extLst>
      <p:ext uri="{BB962C8B-B14F-4D97-AF65-F5344CB8AC3E}">
        <p14:creationId xmlns:p14="http://schemas.microsoft.com/office/powerpoint/2010/main" val="838829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787460"/>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通过 </a:t>
            </a:r>
            <a:r>
              <a:rPr lang="en-US" altLang="zh-CN" sz="1600" b="1" dirty="0">
                <a:solidFill>
                  <a:schemeClr val="tx1">
                    <a:lumMod val="75000"/>
                    <a:lumOff val="25000"/>
                  </a:schemeClr>
                </a:solidFill>
                <a:latin typeface="微软雅黑" panose="020B0503020204020204" charset="-122"/>
                <a:ea typeface="微软雅黑" panose="020B0503020204020204" charset="-122"/>
              </a:rPr>
              <a:t>Styles</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选项卡可以将</a:t>
            </a:r>
            <a:r>
              <a:rPr lang="en-US" altLang="zh-CN" sz="1600" dirty="0">
                <a:solidFill>
                  <a:schemeClr val="tx1">
                    <a:lumMod val="75000"/>
                    <a:lumOff val="25000"/>
                  </a:schemeClr>
                </a:solidFill>
                <a:latin typeface="微软雅黑" panose="020B0503020204020204" charset="-122"/>
                <a:ea typeface="微软雅黑" panose="020B0503020204020204" charset="-122"/>
              </a:rPr>
              <a:t>CSS</a:t>
            </a:r>
            <a:r>
              <a:rPr lang="zh-CN" altLang="en-US" sz="1600" dirty="0">
                <a:solidFill>
                  <a:schemeClr val="tx1">
                    <a:lumMod val="75000"/>
                    <a:lumOff val="25000"/>
                  </a:schemeClr>
                </a:solidFill>
                <a:latin typeface="微软雅黑" panose="020B0503020204020204" charset="-122"/>
                <a:ea typeface="微软雅黑" panose="020B0503020204020204" charset="-122"/>
              </a:rPr>
              <a:t>伪状态应用于元素。</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D782DC6A-8B58-F646-8C25-5D8F54C343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35167" y="1521829"/>
            <a:ext cx="6828040" cy="3814341"/>
          </a:xfrm>
          <a:prstGeom prst="rect">
            <a:avLst/>
          </a:prstGeom>
        </p:spPr>
      </p:pic>
    </p:spTree>
    <p:extLst>
      <p:ext uri="{BB962C8B-B14F-4D97-AF65-F5344CB8AC3E}">
        <p14:creationId xmlns:p14="http://schemas.microsoft.com/office/powerpoint/2010/main" val="2773666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查看和更改</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1156792"/>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通过 </a:t>
            </a:r>
            <a:r>
              <a:rPr lang="en-US" altLang="zh-CN" sz="1600" b="1" dirty="0">
                <a:solidFill>
                  <a:schemeClr val="tx1">
                    <a:lumMod val="75000"/>
                    <a:lumOff val="25000"/>
                  </a:schemeClr>
                </a:solidFill>
                <a:latin typeface="微软雅黑" panose="020B0503020204020204" charset="-122"/>
                <a:ea typeface="微软雅黑" panose="020B0503020204020204" charset="-122"/>
              </a:rPr>
              <a:t>Styles</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选项卡中的 </a:t>
            </a:r>
            <a:r>
              <a:rPr lang="zh-CN" altLang="en-US" sz="1600" b="1" dirty="0">
                <a:solidFill>
                  <a:schemeClr val="tx1">
                    <a:lumMod val="75000"/>
                    <a:lumOff val="25000"/>
                  </a:schemeClr>
                </a:solidFill>
                <a:latin typeface="微软雅黑" panose="020B0503020204020204" charset="-122"/>
                <a:ea typeface="微软雅黑" panose="020B0503020204020204" charset="-122"/>
              </a:rPr>
              <a:t>盒模型交互式图表 </a:t>
            </a:r>
            <a:r>
              <a:rPr lang="zh-CN" altLang="en-US" sz="1600" dirty="0">
                <a:solidFill>
                  <a:schemeClr val="tx1">
                    <a:lumMod val="75000"/>
                    <a:lumOff val="25000"/>
                  </a:schemeClr>
                </a:solidFill>
                <a:latin typeface="微软雅黑" panose="020B0503020204020204" charset="-122"/>
                <a:ea typeface="微软雅黑" panose="020B0503020204020204" charset="-122"/>
              </a:rPr>
              <a:t>可以更改元素的宽度、高度、填充、边距和边框长度。</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48C591FB-DBE5-2F4A-B2B1-D08A2DB6562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73705" y="838308"/>
            <a:ext cx="5151489" cy="2869849"/>
          </a:xfrm>
          <a:prstGeom prst="rect">
            <a:avLst/>
          </a:prstGeom>
        </p:spPr>
      </p:pic>
      <p:pic>
        <p:nvPicPr>
          <p:cNvPr id="3" name="图片 2">
            <a:extLst>
              <a:ext uri="{FF2B5EF4-FFF2-40B4-BE49-F238E27FC236}">
                <a16:creationId xmlns:a16="http://schemas.microsoft.com/office/drawing/2014/main" id="{87765597-3392-8443-8CE2-ED6D3CA0C6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575193" y="3145029"/>
            <a:ext cx="5158164" cy="2879482"/>
          </a:xfrm>
          <a:prstGeom prst="rect">
            <a:avLst/>
          </a:prstGeom>
        </p:spPr>
      </p:pic>
    </p:spTree>
    <p:extLst>
      <p:ext uri="{BB962C8B-B14F-4D97-AF65-F5344CB8AC3E}">
        <p14:creationId xmlns:p14="http://schemas.microsoft.com/office/powerpoint/2010/main" val="673356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动画检查器</a:t>
            </a:r>
          </a:p>
        </p:txBody>
      </p:sp>
      <p:sp>
        <p:nvSpPr>
          <p:cNvPr id="4" name="文本框 3"/>
          <p:cNvSpPr txBox="1"/>
          <p:nvPr/>
        </p:nvSpPr>
        <p:spPr>
          <a:xfrm>
            <a:off x="7744390" y="2109543"/>
            <a:ext cx="3619572" cy="2634119"/>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动画检查器有两个主要用途：</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检查动画</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（减慢、重播或检查动画组源代码）和</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修改动画</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（修改动画组的时间、延迟、持续时间或关键帧偏移）。</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自定义和控制开发工具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按钮    ，选择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More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tools</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&gt;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Animations</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即可打开动画检查器。</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F80C8C7-AFEC-1F4D-A8A0-C9ACB8BCEF2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38617" y="925701"/>
            <a:ext cx="4910769" cy="2729186"/>
          </a:xfrm>
          <a:prstGeom prst="rect">
            <a:avLst/>
          </a:prstGeom>
        </p:spPr>
      </p:pic>
      <p:pic>
        <p:nvPicPr>
          <p:cNvPr id="1026" name="Picture 2" descr="更多的">
            <a:extLst>
              <a:ext uri="{FF2B5EF4-FFF2-40B4-BE49-F238E27FC236}">
                <a16:creationId xmlns:a16="http://schemas.microsoft.com/office/drawing/2014/main" id="{7055D4D9-29A9-AE4D-9D51-FFCBFA9B35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2741" y="4005137"/>
            <a:ext cx="76200" cy="33020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B41D299F-8CDD-E849-81F8-FEAB7B8C2611}"/>
              </a:ext>
            </a:extLst>
          </p:cNvPr>
          <p:cNvPicPr>
            <a:picLocks noChangeAspect="1"/>
          </p:cNvPicPr>
          <p:nvPr/>
        </p:nvPicPr>
        <p:blipFill>
          <a:blip r:embed="rId5"/>
          <a:stretch>
            <a:fillRect/>
          </a:stretch>
        </p:blipFill>
        <p:spPr>
          <a:xfrm>
            <a:off x="6038850" y="3302000"/>
            <a:ext cx="114300" cy="254000"/>
          </a:xfrm>
          <a:prstGeom prst="rect">
            <a:avLst/>
          </a:prstGeom>
        </p:spPr>
      </p:pic>
      <p:pic>
        <p:nvPicPr>
          <p:cNvPr id="5" name="图片 4">
            <a:extLst>
              <a:ext uri="{FF2B5EF4-FFF2-40B4-BE49-F238E27FC236}">
                <a16:creationId xmlns:a16="http://schemas.microsoft.com/office/drawing/2014/main" id="{CDBA5BCA-9525-3E40-81D7-615A2C1265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 y="3353715"/>
            <a:ext cx="5156077" cy="2828833"/>
          </a:xfrm>
          <a:prstGeom prst="rect">
            <a:avLst/>
          </a:prstGeom>
        </p:spPr>
      </p:pic>
    </p:spTree>
    <p:extLst>
      <p:ext uri="{BB962C8B-B14F-4D97-AF65-F5344CB8AC3E}">
        <p14:creationId xmlns:p14="http://schemas.microsoft.com/office/powerpoint/2010/main" val="444314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1F1C6034-8A3E-1344-9FC0-D0F459FCCF09}"/>
              </a:ext>
            </a:extLst>
          </p:cNvPr>
          <p:cNvSpPr/>
          <p:nvPr/>
        </p:nvSpPr>
        <p:spPr>
          <a:xfrm>
            <a:off x="1065126" y="1899138"/>
            <a:ext cx="2471896" cy="2471896"/>
          </a:xfrm>
          <a:prstGeom prst="ellipse">
            <a:avLst/>
          </a:prstGeom>
          <a:solidFill>
            <a:srgbClr val="2B579A">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CFDEF69-FC67-4D4A-8B26-151C3445A8E9}"/>
              </a:ext>
            </a:extLst>
          </p:cNvPr>
          <p:cNvSpPr/>
          <p:nvPr/>
        </p:nvSpPr>
        <p:spPr>
          <a:xfrm>
            <a:off x="1406770" y="2240782"/>
            <a:ext cx="1788607" cy="1788607"/>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Segoe UI" panose="020B0502040204020203" pitchFamily="34" charset="0"/>
                <a:cs typeface="Segoe UI" panose="020B0502040204020203" pitchFamily="34" charset="0"/>
              </a:rPr>
              <a:t>01</a:t>
            </a:r>
            <a:endParaRPr lang="zh-CN" altLang="en-US" sz="6600" dirty="0">
              <a:latin typeface="Segoe UI" panose="020B0502040204020203" pitchFamily="34" charset="0"/>
              <a:cs typeface="Segoe UI" panose="020B0502040204020203" pitchFamily="34" charset="0"/>
            </a:endParaRPr>
          </a:p>
        </p:txBody>
      </p:sp>
      <p:sp>
        <p:nvSpPr>
          <p:cNvPr id="16" name="文本框 15">
            <a:extLst>
              <a:ext uri="{FF2B5EF4-FFF2-40B4-BE49-F238E27FC236}">
                <a16:creationId xmlns:a16="http://schemas.microsoft.com/office/drawing/2014/main" id="{13C16402-6ABC-3542-8D28-056B194D8F97}"/>
              </a:ext>
            </a:extLst>
          </p:cNvPr>
          <p:cNvSpPr txBox="1"/>
          <p:nvPr/>
        </p:nvSpPr>
        <p:spPr>
          <a:xfrm>
            <a:off x="3945354" y="2295880"/>
            <a:ext cx="1362874" cy="707886"/>
          </a:xfrm>
          <a:prstGeom prst="rect">
            <a:avLst/>
          </a:prstGeom>
          <a:noFill/>
        </p:spPr>
        <p:txBody>
          <a:bodyPr wrap="none" rtlCol="0">
            <a:spAutoFit/>
          </a:bodyPr>
          <a:lstStyle/>
          <a:p>
            <a:r>
              <a:rPr lang="zh-CN" altLang="en-US" sz="4000" dirty="0">
                <a:solidFill>
                  <a:srgbClr val="2B579A"/>
                </a:solidFill>
                <a:latin typeface="微软雅黑" panose="020B0503020204020204" pitchFamily="34" charset="-122"/>
                <a:ea typeface="微软雅黑" panose="020B0503020204020204" pitchFamily="34" charset="-122"/>
              </a:rPr>
              <a:t>概 述</a:t>
            </a:r>
          </a:p>
        </p:txBody>
      </p:sp>
      <p:sp>
        <p:nvSpPr>
          <p:cNvPr id="17" name="文本框 16">
            <a:extLst>
              <a:ext uri="{FF2B5EF4-FFF2-40B4-BE49-F238E27FC236}">
                <a16:creationId xmlns:a16="http://schemas.microsoft.com/office/drawing/2014/main" id="{9EFF7363-6D32-164B-B0EB-DE5F5F435766}"/>
              </a:ext>
            </a:extLst>
          </p:cNvPr>
          <p:cNvSpPr txBox="1"/>
          <p:nvPr/>
        </p:nvSpPr>
        <p:spPr>
          <a:xfrm>
            <a:off x="3878666" y="3352949"/>
            <a:ext cx="6318574" cy="1286891"/>
          </a:xfrm>
          <a:prstGeom prst="rect">
            <a:avLst/>
          </a:prstGeom>
          <a:noFill/>
        </p:spPr>
        <p:txBody>
          <a:bodyPr wrap="square" rtlCol="0">
            <a:spAutoFit/>
          </a:bodyPr>
          <a:lstStyle/>
          <a:p>
            <a:pPr>
              <a:lnSpc>
                <a:spcPct val="150000"/>
              </a:lnSpc>
            </a:pPr>
            <a:r>
              <a:rPr lang="en-US" altLang="zh-CN" dirty="0"/>
              <a:t>Web</a:t>
            </a:r>
            <a:r>
              <a:rPr lang="zh-CN" altLang="en-US" dirty="0"/>
              <a:t>开发者工具是一组直接内置于浏览器中的</a:t>
            </a:r>
            <a:r>
              <a:rPr lang="en-US" altLang="zh-CN" dirty="0"/>
              <a:t>Web</a:t>
            </a:r>
            <a:r>
              <a:rPr lang="zh-CN" altLang="zh-CN" dirty="0"/>
              <a:t>开发调试工具</a:t>
            </a:r>
            <a:r>
              <a:rPr lang="zh-CN" altLang="en-US" dirty="0"/>
              <a:t>，它可以帮助我们即时编辑页面并快速诊断问题，更快地构建出更好的网站。</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2">
            <a:extLst>
              <a:ext uri="{FF2B5EF4-FFF2-40B4-BE49-F238E27FC236}">
                <a16:creationId xmlns:a16="http://schemas.microsoft.com/office/drawing/2014/main" id="{370E26B3-898D-074E-994A-C9EFE381310B}"/>
              </a:ext>
            </a:extLst>
          </p:cNvPr>
          <p:cNvCxnSpPr/>
          <p:nvPr/>
        </p:nvCxnSpPr>
        <p:spPr>
          <a:xfrm>
            <a:off x="3537022" y="3155182"/>
            <a:ext cx="6450480" cy="0"/>
          </a:xfrm>
          <a:prstGeom prst="line">
            <a:avLst/>
          </a:prstGeom>
          <a:ln w="15875">
            <a:solidFill>
              <a:srgbClr val="2B579A"/>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BF576B86-56BB-B74A-BB9E-FE682642595C}"/>
              </a:ext>
            </a:extLst>
          </p:cNvPr>
          <p:cNvSpPr/>
          <p:nvPr/>
        </p:nvSpPr>
        <p:spPr>
          <a:xfrm>
            <a:off x="2570805" y="5051810"/>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FA732AA-5E67-7F4B-A209-C7492592A8A6}"/>
              </a:ext>
            </a:extLst>
          </p:cNvPr>
          <p:cNvSpPr/>
          <p:nvPr/>
        </p:nvSpPr>
        <p:spPr>
          <a:xfrm>
            <a:off x="1577693" y="4557766"/>
            <a:ext cx="309823" cy="309823"/>
          </a:xfrm>
          <a:prstGeom prst="ellipse">
            <a:avLst/>
          </a:prstGeom>
          <a:solidFill>
            <a:srgbClr val="2B579A"/>
          </a:solidFill>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6AD8365-F458-9D44-B7B2-60D260C35322}"/>
              </a:ext>
            </a:extLst>
          </p:cNvPr>
          <p:cNvSpPr/>
          <p:nvPr/>
        </p:nvSpPr>
        <p:spPr>
          <a:xfrm>
            <a:off x="1848999" y="6108561"/>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E9830CFD-B610-754B-9C8A-8CBA269E4CE7}"/>
              </a:ext>
            </a:extLst>
          </p:cNvPr>
          <p:cNvSpPr/>
          <p:nvPr/>
        </p:nvSpPr>
        <p:spPr>
          <a:xfrm>
            <a:off x="2791869" y="5716676"/>
            <a:ext cx="147376" cy="147376"/>
          </a:xfrm>
          <a:prstGeom prst="ellipse">
            <a:avLst/>
          </a:prstGeom>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752039E1-39D1-0849-911E-263F266009B6}"/>
              </a:ext>
            </a:extLst>
          </p:cNvPr>
          <p:cNvSpPr/>
          <p:nvPr/>
        </p:nvSpPr>
        <p:spPr>
          <a:xfrm>
            <a:off x="2359790" y="4068746"/>
            <a:ext cx="147376" cy="147376"/>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89585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动画检查器</a:t>
            </a:r>
          </a:p>
        </p:txBody>
      </p:sp>
      <p:sp>
        <p:nvSpPr>
          <p:cNvPr id="4" name="文本框 3"/>
          <p:cNvSpPr txBox="1"/>
          <p:nvPr/>
        </p:nvSpPr>
        <p:spPr>
          <a:xfrm>
            <a:off x="7744390" y="1791495"/>
            <a:ext cx="3606165" cy="3742115"/>
          </a:xfrm>
          <a:prstGeom prst="rect">
            <a:avLst/>
          </a:prstGeom>
          <a:noFill/>
        </p:spPr>
        <p:txBody>
          <a:bodyPr wrap="square" rtlCol="0">
            <a:spAutoFit/>
          </a:bodyPr>
          <a:lstStyle/>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动画检查器分为</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4</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个主要部分：</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1.</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rPr>
              <a:t>Controls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：可以清除当前捕获到的所有动画组或改变当前选定动画组的速度。</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2.</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rPr>
              <a:t>Overview</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：选中的动画组可以在 </a:t>
            </a:r>
            <a:r>
              <a:rPr lang="en-US" altLang="zh-CN" sz="1600" dirty="0">
                <a:solidFill>
                  <a:schemeClr val="tx1">
                    <a:lumMod val="75000"/>
                    <a:lumOff val="25000"/>
                  </a:schemeClr>
                </a:solidFill>
                <a:latin typeface="微软雅黑" panose="020B0503020204020204" charset="-122"/>
                <a:ea typeface="微软雅黑" panose="020B0503020204020204" charset="-122"/>
              </a:rPr>
              <a:t>Details</a:t>
            </a:r>
            <a:r>
              <a:rPr lang="zh-CN" altLang="en-US" sz="1600" dirty="0">
                <a:solidFill>
                  <a:schemeClr val="tx1">
                    <a:lumMod val="75000"/>
                    <a:lumOff val="25000"/>
                  </a:schemeClr>
                </a:solidFill>
                <a:latin typeface="微软雅黑" panose="020B0503020204020204" charset="-122"/>
                <a:ea typeface="微软雅黑" panose="020B0503020204020204" charset="-122"/>
              </a:rPr>
              <a:t> 窗口中进行检查和修改。</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3.</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rPr>
              <a:t>Timeline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：可以控制动画的播放与暂停或跳转到动画中的特定点</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 </a:t>
            </a:r>
            <a:r>
              <a:rPr lang="en-US" altLang="zh-CN" sz="1600" dirty="0">
                <a:solidFill>
                  <a:schemeClr val="tx1">
                    <a:lumMod val="75000"/>
                    <a:lumOff val="25000"/>
                  </a:schemeClr>
                </a:solidFill>
                <a:latin typeface="微软雅黑" panose="020B0503020204020204" charset="-122"/>
                <a:ea typeface="微软雅黑" panose="020B0503020204020204" charset="-122"/>
              </a:rPr>
              <a:t>4.</a:t>
            </a:r>
            <a:r>
              <a:rPr lang="zh-CN" altLang="en-US" sz="1600" dirty="0">
                <a:solidFill>
                  <a:schemeClr val="tx1">
                    <a:lumMod val="75000"/>
                    <a:lumOff val="25000"/>
                  </a:schemeClr>
                </a:solidFill>
                <a:latin typeface="微软雅黑" panose="020B0503020204020204" charset="-122"/>
                <a:ea typeface="微软雅黑" panose="020B0503020204020204" charset="-122"/>
              </a:rPr>
              <a:t> </a:t>
            </a:r>
            <a:r>
              <a:rPr lang="en-US" altLang="zh-CN" sz="1600" b="1" dirty="0">
                <a:solidFill>
                  <a:schemeClr val="tx1">
                    <a:lumMod val="75000"/>
                    <a:lumOff val="25000"/>
                  </a:schemeClr>
                </a:solidFill>
                <a:latin typeface="微软雅黑" panose="020B0503020204020204" charset="-122"/>
                <a:ea typeface="微软雅黑" panose="020B0503020204020204" charset="-122"/>
              </a:rPr>
              <a:t>Details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a:t>
            </a:r>
            <a:r>
              <a:rPr lang="zh-CN" altLang="en-US" sz="1600" dirty="0">
                <a:solidFill>
                  <a:schemeClr val="tx1">
                    <a:lumMod val="75000"/>
                    <a:lumOff val="25000"/>
                  </a:schemeClr>
                </a:solidFill>
                <a:latin typeface="微软雅黑" panose="020B0503020204020204" charset="-122"/>
                <a:ea typeface="微软雅黑" panose="020B0503020204020204" charset="-122"/>
              </a:rPr>
              <a:t>检查和修改当前选定的动画组。</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41D299F-8CDD-E849-81F8-FEAB7B8C2611}"/>
              </a:ext>
            </a:extLst>
          </p:cNvPr>
          <p:cNvPicPr>
            <a:picLocks noChangeAspect="1"/>
          </p:cNvPicPr>
          <p:nvPr/>
        </p:nvPicPr>
        <p:blipFill>
          <a:blip r:embed="rId3"/>
          <a:stretch>
            <a:fillRect/>
          </a:stretch>
        </p:blipFill>
        <p:spPr>
          <a:xfrm>
            <a:off x="6038850" y="3302000"/>
            <a:ext cx="114300" cy="254000"/>
          </a:xfrm>
          <a:prstGeom prst="rect">
            <a:avLst/>
          </a:prstGeom>
        </p:spPr>
      </p:pic>
      <p:pic>
        <p:nvPicPr>
          <p:cNvPr id="5" name="图片 4">
            <a:extLst>
              <a:ext uri="{FF2B5EF4-FFF2-40B4-BE49-F238E27FC236}">
                <a16:creationId xmlns:a16="http://schemas.microsoft.com/office/drawing/2014/main" id="{BEDC343D-E601-654B-8117-AF241E77497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41445" y="1613213"/>
            <a:ext cx="6511250" cy="3636914"/>
          </a:xfrm>
          <a:prstGeom prst="rect">
            <a:avLst/>
          </a:prstGeom>
        </p:spPr>
      </p:pic>
    </p:spTree>
    <p:extLst>
      <p:ext uri="{BB962C8B-B14F-4D97-AF65-F5344CB8AC3E}">
        <p14:creationId xmlns:p14="http://schemas.microsoft.com/office/powerpoint/2010/main" val="2711009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676905" y="1042376"/>
            <a:ext cx="379712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查找未使用的</a:t>
            </a:r>
            <a:r>
              <a:rPr lang="en-US" altLang="zh-CN" sz="2000" b="1" dirty="0">
                <a:solidFill>
                  <a:srgbClr val="2B579A"/>
                </a:solidFill>
                <a:latin typeface="微软雅黑" panose="020B0503020204020204" charset="-122"/>
                <a:ea typeface="微软雅黑" panose="020B0503020204020204" charset="-122"/>
              </a:rPr>
              <a:t>JavaScript</a:t>
            </a:r>
            <a:r>
              <a:rPr lang="zh-CN" altLang="en-US" sz="2000" b="1" dirty="0">
                <a:solidFill>
                  <a:srgbClr val="2B579A"/>
                </a:solidFill>
                <a:latin typeface="微软雅黑" panose="020B0503020204020204" charset="-122"/>
                <a:ea typeface="微软雅黑" panose="020B0503020204020204" charset="-122"/>
              </a:rPr>
              <a:t>和</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707219" cy="2634119"/>
          </a:xfrm>
          <a:prstGeom prst="rect">
            <a:avLst/>
          </a:prstGeom>
          <a:noFill/>
        </p:spPr>
        <p:txBody>
          <a:bodyPr wrap="square" rtlCol="0">
            <a:spAutoFit/>
          </a:bodyPr>
          <a:lstStyle/>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Coverage </a:t>
            </a:r>
            <a:r>
              <a:rPr lang="zh-CN" altLang="en-US" sz="1600" dirty="0">
                <a:solidFill>
                  <a:schemeClr val="tx1">
                    <a:lumMod val="75000"/>
                    <a:lumOff val="25000"/>
                  </a:schemeClr>
                </a:solidFill>
                <a:latin typeface="微软雅黑" panose="020B0503020204020204" charset="-122"/>
                <a:ea typeface="微软雅黑" panose="020B0503020204020204" charset="-122"/>
              </a:rPr>
              <a:t>选项卡可以帮助我们找到未使用的 </a:t>
            </a:r>
            <a:r>
              <a:rPr lang="en-US" altLang="zh-CN" sz="1600" dirty="0">
                <a:solidFill>
                  <a:schemeClr val="tx1">
                    <a:lumMod val="75000"/>
                    <a:lumOff val="25000"/>
                  </a:schemeClr>
                </a:solidFill>
                <a:latin typeface="微软雅黑" panose="020B0503020204020204" charset="-122"/>
                <a:ea typeface="微软雅黑" panose="020B0503020204020204" charset="-122"/>
              </a:rPr>
              <a:t>JavaScript </a:t>
            </a:r>
            <a:r>
              <a:rPr lang="zh-CN" altLang="en-US" sz="1600" dirty="0">
                <a:solidFill>
                  <a:schemeClr val="tx1">
                    <a:lumMod val="75000"/>
                    <a:lumOff val="25000"/>
                  </a:schemeClr>
                </a:solidFill>
                <a:latin typeface="微软雅黑" panose="020B0503020204020204" charset="-122"/>
                <a:ea typeface="微软雅黑" panose="020B0503020204020204" charset="-122"/>
              </a:rPr>
              <a:t>和 </a:t>
            </a:r>
            <a:r>
              <a:rPr lang="en-US" altLang="zh-CN" sz="1600" dirty="0">
                <a:solidFill>
                  <a:schemeClr val="tx1">
                    <a:lumMod val="75000"/>
                    <a:lumOff val="25000"/>
                  </a:schemeClr>
                </a:solidFill>
                <a:latin typeface="微软雅黑" panose="020B0503020204020204" charset="-122"/>
                <a:ea typeface="微软雅黑" panose="020B0503020204020204" charset="-122"/>
              </a:rPr>
              <a:t>CSS </a:t>
            </a:r>
            <a:r>
              <a:rPr lang="zh-CN" altLang="en-US" sz="1600" dirty="0">
                <a:solidFill>
                  <a:schemeClr val="tx1">
                    <a:lumMod val="75000"/>
                    <a:lumOff val="25000"/>
                  </a:schemeClr>
                </a:solidFill>
                <a:latin typeface="微软雅黑" panose="020B0503020204020204" charset="-122"/>
                <a:ea typeface="微软雅黑" panose="020B0503020204020204" charset="-122"/>
              </a:rPr>
              <a:t>代码。删除未使用的代码可以提升页面加载速度并节省移动用户的流量。</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自定义和控制开发工具</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More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tools</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&gt;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Coverage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即可打开该选项卡。</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14" name="Picture 2" descr="更多的">
            <a:extLst>
              <a:ext uri="{FF2B5EF4-FFF2-40B4-BE49-F238E27FC236}">
                <a16:creationId xmlns:a16="http://schemas.microsoft.com/office/drawing/2014/main" id="{48CBA4E4-6782-154B-86A9-3F8E9DDF7F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0102" y="4002415"/>
            <a:ext cx="76200" cy="33020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BD4A7602-9160-5447-BDBE-BD9723EC8AC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68134" y="3158367"/>
            <a:ext cx="4830222" cy="2591967"/>
          </a:xfrm>
          <a:prstGeom prst="rect">
            <a:avLst/>
          </a:prstGeom>
        </p:spPr>
      </p:pic>
      <p:pic>
        <p:nvPicPr>
          <p:cNvPr id="19" name="图片 18">
            <a:extLst>
              <a:ext uri="{FF2B5EF4-FFF2-40B4-BE49-F238E27FC236}">
                <a16:creationId xmlns:a16="http://schemas.microsoft.com/office/drawing/2014/main" id="{934C614F-AA7B-414C-BF3A-66CB16EEE13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679046" y="1057413"/>
            <a:ext cx="4836049" cy="2692471"/>
          </a:xfrm>
          <a:prstGeom prst="rect">
            <a:avLst/>
          </a:prstGeom>
        </p:spPr>
      </p:pic>
    </p:spTree>
    <p:extLst>
      <p:ext uri="{BB962C8B-B14F-4D97-AF65-F5344CB8AC3E}">
        <p14:creationId xmlns:p14="http://schemas.microsoft.com/office/powerpoint/2010/main" val="750535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676905" y="1042376"/>
            <a:ext cx="379712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查找未使用的</a:t>
            </a:r>
            <a:r>
              <a:rPr lang="en-US" altLang="zh-CN" sz="2000" b="1" dirty="0">
                <a:solidFill>
                  <a:srgbClr val="2B579A"/>
                </a:solidFill>
                <a:latin typeface="微软雅黑" panose="020B0503020204020204" charset="-122"/>
                <a:ea typeface="微软雅黑" panose="020B0503020204020204" charset="-122"/>
              </a:rPr>
              <a:t>JavaScript</a:t>
            </a:r>
            <a:r>
              <a:rPr lang="zh-CN" altLang="en-US" sz="2000" b="1" dirty="0">
                <a:solidFill>
                  <a:srgbClr val="2B579A"/>
                </a:solidFill>
                <a:latin typeface="微软雅黑" panose="020B0503020204020204" charset="-122"/>
                <a:ea typeface="微软雅黑" panose="020B0503020204020204" charset="-122"/>
              </a:rPr>
              <a:t>和</a:t>
            </a:r>
            <a:r>
              <a:rPr lang="en-US" altLang="zh-CN" sz="2000" b="1" dirty="0">
                <a:solidFill>
                  <a:srgbClr val="2B579A"/>
                </a:solidFill>
                <a:latin typeface="微软雅黑" panose="020B0503020204020204" charset="-122"/>
                <a:ea typeface="微软雅黑" panose="020B0503020204020204" charset="-122"/>
              </a:rPr>
              <a:t>CSS</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3003451"/>
          </a:xfrm>
          <a:prstGeom prst="rect">
            <a:avLst/>
          </a:prstGeom>
          <a:noFill/>
        </p:spPr>
        <p:txBody>
          <a:bodyPr wrap="square" rtlCol="0">
            <a:spAutoFit/>
          </a:bodyPr>
          <a:lstStyle/>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URL</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：资源地址；</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Type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：资源中是否包含</a:t>
            </a:r>
            <a:r>
              <a:rPr lang="en-US" altLang="zh-CN" sz="1600" dirty="0">
                <a:solidFill>
                  <a:schemeClr val="tx1">
                    <a:lumMod val="75000"/>
                    <a:lumOff val="25000"/>
                  </a:schemeClr>
                </a:solidFill>
                <a:latin typeface="微软雅黑" panose="020B0503020204020204" charset="-122"/>
                <a:ea typeface="微软雅黑" panose="020B0503020204020204" charset="-122"/>
              </a:rPr>
              <a:t>CSS</a:t>
            </a:r>
            <a:r>
              <a:rPr lang="zh-CN" altLang="en-US" sz="1600" dirty="0">
                <a:solidFill>
                  <a:schemeClr val="tx1">
                    <a:lumMod val="75000"/>
                    <a:lumOff val="25000"/>
                  </a:schemeClr>
                </a:solidFill>
                <a:latin typeface="微软雅黑" panose="020B0503020204020204" charset="-122"/>
                <a:ea typeface="微软雅黑" panose="020B0503020204020204" charset="-122"/>
              </a:rPr>
              <a:t>和</a:t>
            </a:r>
            <a:r>
              <a:rPr lang="en-US" altLang="zh-CN" sz="1600" dirty="0">
                <a:solidFill>
                  <a:schemeClr val="tx1">
                    <a:lumMod val="75000"/>
                    <a:lumOff val="25000"/>
                  </a:schemeClr>
                </a:solidFill>
                <a:latin typeface="微软雅黑" panose="020B0503020204020204" charset="-122"/>
                <a:ea typeface="微软雅黑" panose="020B0503020204020204" charset="-122"/>
              </a:rPr>
              <a:t>JS</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Total Bytes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：资源的总字节数；</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rPr>
              <a:t>Unused Bytes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：未使用的字节数；</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Usage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Visualization</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：红色部分是未使用字节数，绿色部分是使用字节数，将鼠标指针移入对应的可视化区域，可以看到具体的使用信息。</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2" name="图片 1">
            <a:extLst>
              <a:ext uri="{FF2B5EF4-FFF2-40B4-BE49-F238E27FC236}">
                <a16:creationId xmlns:a16="http://schemas.microsoft.com/office/drawing/2014/main" id="{BF462FF0-A603-454A-88CD-06001B940E0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46325" y="1042376"/>
            <a:ext cx="6578870" cy="3608912"/>
          </a:xfrm>
          <a:prstGeom prst="rect">
            <a:avLst/>
          </a:prstGeom>
        </p:spPr>
      </p:pic>
      <p:pic>
        <p:nvPicPr>
          <p:cNvPr id="3" name="图片 2">
            <a:extLst>
              <a:ext uri="{FF2B5EF4-FFF2-40B4-BE49-F238E27FC236}">
                <a16:creationId xmlns:a16="http://schemas.microsoft.com/office/drawing/2014/main" id="{66C37449-02AD-7049-A415-E39CFC055DE3}"/>
              </a:ext>
            </a:extLst>
          </p:cNvPr>
          <p:cNvPicPr>
            <a:picLocks noChangeAspect="1"/>
          </p:cNvPicPr>
          <p:nvPr/>
        </p:nvPicPr>
        <p:blipFill>
          <a:blip r:embed="rId4"/>
          <a:stretch>
            <a:fillRect/>
          </a:stretch>
        </p:blipFill>
        <p:spPr>
          <a:xfrm>
            <a:off x="4846325" y="5057460"/>
            <a:ext cx="6578870" cy="908511"/>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2314738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800054" y="2228409"/>
            <a:ext cx="1417376" cy="2012743"/>
            <a:chOff x="1800054" y="1774372"/>
            <a:chExt cx="1417376"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800054" y="3206058"/>
              <a:ext cx="1417376"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Console</a:t>
              </a:r>
            </a:p>
          </p:txBody>
        </p:sp>
      </p:grpSp>
      <p:sp>
        <p:nvSpPr>
          <p:cNvPr id="8" name="椭圆 7"/>
          <p:cNvSpPr/>
          <p:nvPr/>
        </p:nvSpPr>
        <p:spPr>
          <a:xfrm>
            <a:off x="5310194" y="3638687"/>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2251649"/>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2381364"/>
            <a:ext cx="1774845"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查看日志信息</a:t>
            </a:r>
          </a:p>
        </p:txBody>
      </p:sp>
      <p:sp>
        <p:nvSpPr>
          <p:cNvPr id="30" name="文本框 29"/>
          <p:cNvSpPr txBox="1"/>
          <p:nvPr/>
        </p:nvSpPr>
        <p:spPr>
          <a:xfrm>
            <a:off x="6625648" y="3753372"/>
            <a:ext cx="1510350"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运行</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JS</a:t>
            </a:r>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脚本</a:t>
            </a:r>
          </a:p>
        </p:txBody>
      </p:sp>
    </p:spTree>
    <p:extLst>
      <p:ext uri="{BB962C8B-B14F-4D97-AF65-F5344CB8AC3E}">
        <p14:creationId xmlns:p14="http://schemas.microsoft.com/office/powerpoint/2010/main" val="123362256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查看日志信息</a:t>
            </a:r>
          </a:p>
        </p:txBody>
      </p:sp>
      <p:sp>
        <p:nvSpPr>
          <p:cNvPr id="4" name="文本框 3"/>
          <p:cNvSpPr txBox="1"/>
          <p:nvPr/>
        </p:nvSpPr>
        <p:spPr>
          <a:xfrm>
            <a:off x="7744390" y="2109543"/>
            <a:ext cx="3761810" cy="3003451"/>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打开控制台即可查看日志信息。</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开发者工具为</a:t>
            </a:r>
            <a:r>
              <a:rPr lang="zh-CN" altLang="en-US" sz="1600" dirty="0">
                <a:solidFill>
                  <a:schemeClr val="tx1">
                    <a:lumMod val="75000"/>
                    <a:lumOff val="25000"/>
                  </a:schemeClr>
                </a:solidFill>
                <a:latin typeface="微软雅黑" panose="020B0503020204020204" charset="-122"/>
                <a:ea typeface="微软雅黑" panose="020B0503020204020204" charset="-122"/>
              </a:rPr>
              <a:t>每个 </a:t>
            </a:r>
            <a:r>
              <a:rPr lang="en-US" altLang="zh-CN" sz="1600" b="1" dirty="0">
                <a:solidFill>
                  <a:schemeClr val="tx1">
                    <a:lumMod val="75000"/>
                    <a:lumOff val="25000"/>
                  </a:schemeClr>
                </a:solidFill>
                <a:latin typeface="微软雅黑" panose="020B0503020204020204" charset="-122"/>
                <a:ea typeface="微软雅黑" panose="020B0503020204020204" charset="-122"/>
              </a:rPr>
              <a:t>console.*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方法分配一个严重等级。共有</a:t>
            </a:r>
            <a:r>
              <a:rPr lang="en-US" altLang="zh-CN" sz="1600" b="1" dirty="0">
                <a:solidFill>
                  <a:schemeClr val="tx1">
                    <a:lumMod val="75000"/>
                    <a:lumOff val="25000"/>
                  </a:schemeClr>
                </a:solidFill>
                <a:latin typeface="微软雅黑" panose="020B0503020204020204" charset="-122"/>
                <a:ea typeface="微软雅黑" panose="020B0503020204020204" charset="-122"/>
              </a:rPr>
              <a:t>4</a:t>
            </a:r>
            <a:r>
              <a:rPr lang="zh-CN" altLang="en-US" sz="1600" b="1" dirty="0">
                <a:solidFill>
                  <a:schemeClr val="tx1">
                    <a:lumMod val="75000"/>
                    <a:lumOff val="25000"/>
                  </a:schemeClr>
                </a:solidFill>
                <a:latin typeface="微软雅黑" panose="020B0503020204020204" charset="-122"/>
                <a:ea typeface="微软雅黑" panose="020B0503020204020204" charset="-122"/>
              </a:rPr>
              <a:t>个级别</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Verbose</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Info</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en-US" altLang="zh-CN" sz="1600" b="1" dirty="0">
                <a:solidFill>
                  <a:schemeClr val="tx1">
                    <a:lumMod val="75000"/>
                    <a:lumOff val="25000"/>
                  </a:schemeClr>
                </a:solidFill>
                <a:latin typeface="微软雅黑" panose="020B0503020204020204" charset="-122"/>
                <a:ea typeface="微软雅黑" panose="020B0503020204020204" charset="-122"/>
              </a:rPr>
              <a:t>Warning</a:t>
            </a:r>
            <a:r>
              <a:rPr lang="zh-CN" altLang="en-US" sz="1600" dirty="0">
                <a:solidFill>
                  <a:schemeClr val="tx1">
                    <a:lumMod val="75000"/>
                    <a:lumOff val="25000"/>
                  </a:schemeClr>
                </a:solidFill>
                <a:latin typeface="微软雅黑" panose="020B0503020204020204" charset="-122"/>
                <a:ea typeface="微软雅黑" panose="020B0503020204020204" charset="-122"/>
              </a:rPr>
              <a:t>，和 </a:t>
            </a:r>
            <a:r>
              <a:rPr lang="en-US" altLang="zh-CN" sz="1600" b="1" dirty="0">
                <a:solidFill>
                  <a:schemeClr val="tx1">
                    <a:lumMod val="75000"/>
                    <a:lumOff val="25000"/>
                  </a:schemeClr>
                </a:solidFill>
                <a:latin typeface="微软雅黑" panose="020B0503020204020204" charset="-122"/>
                <a:ea typeface="微软雅黑" panose="020B0503020204020204" charset="-122"/>
              </a:rPr>
              <a:t>Error</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用户可以根据自己的要求选择启用或禁用相应级别的信息。</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也可以通过打开控制台侧边栏按日志级别进行信息过滤。</a:t>
            </a: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7134603-577E-214A-BBB6-1342C949C476}"/>
              </a:ext>
            </a:extLst>
          </p:cNvPr>
          <p:cNvPicPr>
            <a:picLocks noChangeAspect="1"/>
          </p:cNvPicPr>
          <p:nvPr/>
        </p:nvPicPr>
        <p:blipFill>
          <a:blip r:embed="rId2"/>
          <a:stretch>
            <a:fillRect/>
          </a:stretch>
        </p:blipFill>
        <p:spPr>
          <a:xfrm>
            <a:off x="841445" y="1197640"/>
            <a:ext cx="6512582" cy="4462720"/>
          </a:xfrm>
          <a:prstGeom prst="rect">
            <a:avLst/>
          </a:prstGeom>
        </p:spPr>
      </p:pic>
      <p:pic>
        <p:nvPicPr>
          <p:cNvPr id="6" name="图片 5">
            <a:extLst>
              <a:ext uri="{FF2B5EF4-FFF2-40B4-BE49-F238E27FC236}">
                <a16:creationId xmlns:a16="http://schemas.microsoft.com/office/drawing/2014/main" id="{7E5D4D32-8DE6-0A4D-8EEC-E7AD62F0EA55}"/>
              </a:ext>
            </a:extLst>
          </p:cNvPr>
          <p:cNvPicPr>
            <a:picLocks noChangeAspect="1"/>
          </p:cNvPicPr>
          <p:nvPr/>
        </p:nvPicPr>
        <p:blipFill>
          <a:blip r:embed="rId3"/>
          <a:stretch>
            <a:fillRect/>
          </a:stretch>
        </p:blipFill>
        <p:spPr>
          <a:xfrm>
            <a:off x="4910366" y="2384722"/>
            <a:ext cx="2044700" cy="1816100"/>
          </a:xfrm>
          <a:prstGeom prst="rect">
            <a:avLst/>
          </a:prstGeom>
        </p:spPr>
      </p:pic>
      <p:pic>
        <p:nvPicPr>
          <p:cNvPr id="7" name="图片 6">
            <a:extLst>
              <a:ext uri="{FF2B5EF4-FFF2-40B4-BE49-F238E27FC236}">
                <a16:creationId xmlns:a16="http://schemas.microsoft.com/office/drawing/2014/main" id="{C99AC255-7C41-2A48-BA9F-64DFCE29504E}"/>
              </a:ext>
            </a:extLst>
          </p:cNvPr>
          <p:cNvPicPr>
            <a:picLocks noChangeAspect="1"/>
          </p:cNvPicPr>
          <p:nvPr/>
        </p:nvPicPr>
        <p:blipFill>
          <a:blip r:embed="rId4"/>
          <a:stretch>
            <a:fillRect/>
          </a:stretch>
        </p:blipFill>
        <p:spPr>
          <a:xfrm>
            <a:off x="1233713" y="2384722"/>
            <a:ext cx="2082800" cy="2527300"/>
          </a:xfrm>
          <a:prstGeom prst="rect">
            <a:avLst/>
          </a:prstGeom>
        </p:spPr>
      </p:pic>
    </p:spTree>
    <p:extLst>
      <p:ext uri="{BB962C8B-B14F-4D97-AF65-F5344CB8AC3E}">
        <p14:creationId xmlns:p14="http://schemas.microsoft.com/office/powerpoint/2010/main" val="2961941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1534858" y="1479571"/>
            <a:ext cx="912228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1.console.assert(</a:t>
            </a:r>
            <a:r>
              <a:rPr lang="zh-CN" altLang="en-US" sz="1600" b="1" dirty="0">
                <a:solidFill>
                  <a:srgbClr val="2B579A"/>
                </a:solidFill>
                <a:latin typeface="最像素EX2" panose="02000000000000000000" pitchFamily="2" charset="-122"/>
                <a:ea typeface="最像素EX2" panose="02000000000000000000" pitchFamily="2" charset="-122"/>
              </a:rPr>
              <a:t>表达式</a:t>
            </a:r>
            <a:r>
              <a:rPr lang="en-US" altLang="zh-CN" sz="1600" b="1" dirty="0">
                <a:solidFill>
                  <a:srgbClr val="2B579A"/>
                </a:solidFill>
                <a:latin typeface="最像素EX2" panose="02000000000000000000" pitchFamily="2" charset="-122"/>
                <a:ea typeface="最像素EX2" panose="02000000000000000000" pitchFamily="2" charset="-122"/>
              </a:rPr>
              <a:t>,</a:t>
            </a:r>
            <a:r>
              <a:rPr lang="zh-CN" altLang="en-US" sz="1600" b="1" dirty="0">
                <a:solidFill>
                  <a:srgbClr val="2B579A"/>
                </a:solidFill>
                <a:latin typeface="最像素EX2" panose="02000000000000000000" pitchFamily="2" charset="-122"/>
                <a:ea typeface="最像素EX2" panose="02000000000000000000" pitchFamily="2" charset="-122"/>
              </a:rPr>
              <a:t> 对象</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Error</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当表达式计算结果为 </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false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时，向控制台输出错误对象内容。</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2.console.clear()</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清除控制台信息，如果启用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Preserve log</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，该功能将不可用。</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3.console.count([label])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在控制台输出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rPr>
              <a:t>console.count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的调用次数（若指定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 label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，则相同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 label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的计算会累计，可以用于记录函数调用次数）。</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4.console.countReset([label])</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重置计数。</a:t>
            </a:r>
          </a:p>
          <a:p>
            <a:pPr marL="0" indent="0">
              <a:lnSpc>
                <a:spcPct val="150000"/>
              </a:lnSpc>
              <a:buNone/>
            </a:pPr>
            <a:endParaRPr lang="zh-CN" altLang="en-US" sz="1600" dirty="0">
              <a:latin typeface="微软雅黑" panose="020B0503020204020204" pitchFamily="34" charset="-122"/>
              <a:ea typeface="微软雅黑" panose="020B0503020204020204" pitchFamily="34" charset="-122"/>
            </a:endParaRP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2B579A"/>
                </a:solidFill>
                <a:latin typeface="微软雅黑" panose="020B0503020204020204" pitchFamily="34" charset="-122"/>
                <a:ea typeface="微软雅黑" panose="020B0503020204020204" pitchFamily="34" charset="-122"/>
              </a:rPr>
              <a:t>Console</a:t>
            </a:r>
            <a:r>
              <a:rPr lang="zh-CN" altLang="en-US" sz="2000" b="1" dirty="0">
                <a:solidFill>
                  <a:srgbClr val="2B579A"/>
                </a:solidFill>
                <a:latin typeface="微软雅黑" panose="020B0503020204020204" pitchFamily="34" charset="-122"/>
                <a:ea typeface="微软雅黑" panose="020B0503020204020204" pitchFamily="34" charset="-122"/>
              </a:rPr>
              <a:t> </a:t>
            </a:r>
            <a:r>
              <a:rPr lang="en-US" altLang="zh-CN" sz="2000" b="1" dirty="0">
                <a:solidFill>
                  <a:srgbClr val="2B579A"/>
                </a:solidFill>
                <a:latin typeface="微软雅黑" panose="020B0503020204020204" pitchFamily="34" charset="-122"/>
                <a:ea typeface="微软雅黑" panose="020B0503020204020204" pitchFamily="34" charset="-122"/>
              </a:rPr>
              <a:t>API</a:t>
            </a:r>
          </a:p>
          <a:p>
            <a:pPr algn="ctr"/>
            <a:endParaRPr lang="zh-CN" altLang="en-US" sz="2000" b="1" dirty="0">
              <a:solidFill>
                <a:srgbClr val="2B579A"/>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7261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1534858" y="1479571"/>
            <a:ext cx="912228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5.console.debug(object[,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Verbose</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与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rPr>
              <a:t>console.log</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(object[, object,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功能相同，只是日志级别不同。</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6.console.dir(object)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通过类似文件树样式的交互列表形式，在控制台中显示指定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JS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对象的所有属性和属性值。</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7.console.dirxml(node)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显示一个明确的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XML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元素并包含所有子节点的交互树 。</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8.console.error(object[,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Error</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将指定对象以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error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形式输出到控制台，并包含堆栈信息。</a:t>
            </a: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2B579A"/>
                </a:solidFill>
                <a:latin typeface="微软雅黑" panose="020B0503020204020204" pitchFamily="34" charset="-122"/>
                <a:ea typeface="微软雅黑" panose="020B0503020204020204" pitchFamily="34" charset="-122"/>
              </a:rPr>
              <a:t>Console</a:t>
            </a:r>
            <a:r>
              <a:rPr lang="zh-CN" altLang="en-US" sz="2000" b="1" dirty="0">
                <a:solidFill>
                  <a:srgbClr val="2B579A"/>
                </a:solidFill>
                <a:latin typeface="微软雅黑" panose="020B0503020204020204" pitchFamily="34" charset="-122"/>
                <a:ea typeface="微软雅黑" panose="020B0503020204020204" pitchFamily="34" charset="-122"/>
              </a:rPr>
              <a:t> </a:t>
            </a:r>
            <a:r>
              <a:rPr lang="en-US" altLang="zh-CN" sz="2000" b="1" dirty="0">
                <a:solidFill>
                  <a:srgbClr val="2B579A"/>
                </a:solidFill>
                <a:latin typeface="微软雅黑" panose="020B0503020204020204" pitchFamily="34" charset="-122"/>
                <a:ea typeface="微软雅黑" panose="020B0503020204020204" pitchFamily="34" charset="-122"/>
              </a:rPr>
              <a:t>API</a:t>
            </a: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81844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1534858" y="1479571"/>
            <a:ext cx="912228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9.console.group(label)</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用于设置分组信息的起始位置，该位置之后的所有信息将写入分组。</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10.console. </a:t>
            </a:r>
            <a:r>
              <a:rPr lang="en-US" altLang="zh-CN" sz="1600" b="1" dirty="0" err="1">
                <a:solidFill>
                  <a:srgbClr val="2B579A"/>
                </a:solidFill>
                <a:latin typeface="最像素EX2" panose="02000000000000000000" pitchFamily="2" charset="-122"/>
                <a:ea typeface="最像素EX2" panose="02000000000000000000" pitchFamily="2" charset="-122"/>
              </a:rPr>
              <a:t>groupCollapsed</a:t>
            </a:r>
            <a:r>
              <a:rPr lang="en-US" altLang="zh-CN" sz="1600" b="1" dirty="0">
                <a:solidFill>
                  <a:srgbClr val="2B579A"/>
                </a:solidFill>
                <a:latin typeface="最像素EX2" panose="02000000000000000000" pitchFamily="2" charset="-122"/>
                <a:ea typeface="最像素EX2" panose="02000000000000000000" pitchFamily="2" charset="-122"/>
              </a:rPr>
              <a:t>(label)</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与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rPr>
              <a:t>console.group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(label)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功能相同，只是输出到控制台的信息为折叠状态。</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11.console. </a:t>
            </a:r>
            <a:r>
              <a:rPr lang="en-US" altLang="zh-CN" sz="1600" b="1" dirty="0" err="1">
                <a:solidFill>
                  <a:srgbClr val="2B579A"/>
                </a:solidFill>
                <a:latin typeface="最像素EX2" panose="02000000000000000000" pitchFamily="2" charset="-122"/>
                <a:ea typeface="最像素EX2" panose="02000000000000000000" pitchFamily="2" charset="-122"/>
              </a:rPr>
              <a:t>groupEnd</a:t>
            </a:r>
            <a:r>
              <a:rPr lang="en-US" altLang="zh-CN" sz="1600" b="1" dirty="0">
                <a:solidFill>
                  <a:srgbClr val="2B579A"/>
                </a:solidFill>
                <a:latin typeface="最像素EX2" panose="02000000000000000000" pitchFamily="2" charset="-122"/>
                <a:ea typeface="最像素EX2" panose="02000000000000000000" pitchFamily="2" charset="-122"/>
              </a:rPr>
              <a:t>([label]) </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结束当前分组。</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12.console.info(object[,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与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rPr>
              <a:t>console.log</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(object[, object,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功能相同。</a:t>
            </a:r>
          </a:p>
          <a:p>
            <a:pPr marL="0" indent="0">
              <a:lnSpc>
                <a:spcPct val="150000"/>
              </a:lnSpc>
              <a:buNone/>
            </a:pPr>
            <a:endParaRPr lang="zh-CN" altLang="en-US" sz="1600" dirty="0">
              <a:latin typeface="微软雅黑" panose="020B0503020204020204" pitchFamily="34" charset="-122"/>
              <a:ea typeface="微软雅黑" panose="020B0503020204020204" pitchFamily="34" charset="-122"/>
            </a:endParaRP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2B579A"/>
                </a:solidFill>
                <a:latin typeface="微软雅黑" panose="020B0503020204020204" pitchFamily="34" charset="-122"/>
                <a:ea typeface="微软雅黑" panose="020B0503020204020204" pitchFamily="34" charset="-122"/>
              </a:rPr>
              <a:t>Console</a:t>
            </a:r>
            <a:r>
              <a:rPr lang="zh-CN" altLang="en-US" sz="2000" b="1" dirty="0">
                <a:solidFill>
                  <a:srgbClr val="2B579A"/>
                </a:solidFill>
                <a:latin typeface="微软雅黑" panose="020B0503020204020204" pitchFamily="34" charset="-122"/>
                <a:ea typeface="微软雅黑" panose="020B0503020204020204" pitchFamily="34" charset="-122"/>
              </a:rPr>
              <a:t> </a:t>
            </a:r>
            <a:r>
              <a:rPr lang="en-US" altLang="zh-CN" sz="2000" b="1" dirty="0">
                <a:solidFill>
                  <a:srgbClr val="2B579A"/>
                </a:solidFill>
                <a:latin typeface="微软雅黑" panose="020B0503020204020204" pitchFamily="34" charset="-122"/>
                <a:ea typeface="微软雅黑" panose="020B0503020204020204" pitchFamily="34" charset="-122"/>
              </a:rPr>
              <a:t>API</a:t>
            </a: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9309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1534858" y="1479571"/>
            <a:ext cx="912228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13.console.log(object[,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将信息输出到控制台。</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14.console.table(array)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将数组以表格形式输出到控制台。</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15.console.time([label])</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计时器的起始方法，可用于测试程序执行时长。</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16.console. </a:t>
            </a:r>
            <a:r>
              <a:rPr lang="en-US" altLang="zh-CN" sz="1600" b="1" dirty="0" err="1">
                <a:solidFill>
                  <a:srgbClr val="2B579A"/>
                </a:solidFill>
                <a:latin typeface="最像素EX2" panose="02000000000000000000" pitchFamily="2" charset="-122"/>
                <a:ea typeface="最像素EX2" panose="02000000000000000000" pitchFamily="2" charset="-122"/>
              </a:rPr>
              <a:t>timeEnd</a:t>
            </a:r>
            <a:r>
              <a:rPr lang="en-US" altLang="zh-CN" sz="1600" b="1" dirty="0">
                <a:solidFill>
                  <a:srgbClr val="2B579A"/>
                </a:solidFill>
                <a:latin typeface="最像素EX2" panose="02000000000000000000" pitchFamily="2" charset="-122"/>
                <a:ea typeface="最像素EX2" panose="02000000000000000000" pitchFamily="2" charset="-122"/>
              </a:rPr>
              <a:t>([label])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计时器的结束方法，并将执行时长输出到控制台。</a:t>
            </a: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2B579A"/>
                </a:solidFill>
                <a:latin typeface="微软雅黑" panose="020B0503020204020204" pitchFamily="34" charset="-122"/>
                <a:ea typeface="微软雅黑" panose="020B0503020204020204" pitchFamily="34" charset="-122"/>
              </a:rPr>
              <a:t>Console</a:t>
            </a:r>
            <a:r>
              <a:rPr lang="zh-CN" altLang="en-US" sz="2000" b="1" dirty="0">
                <a:solidFill>
                  <a:srgbClr val="2B579A"/>
                </a:solidFill>
                <a:latin typeface="微软雅黑" panose="020B0503020204020204" pitchFamily="34" charset="-122"/>
                <a:ea typeface="微软雅黑" panose="020B0503020204020204" pitchFamily="34" charset="-122"/>
              </a:rPr>
              <a:t> </a:t>
            </a:r>
            <a:r>
              <a:rPr lang="en-US" altLang="zh-CN" sz="2000" b="1" dirty="0">
                <a:solidFill>
                  <a:srgbClr val="2B579A"/>
                </a:solidFill>
                <a:latin typeface="微软雅黑" panose="020B0503020204020204" pitchFamily="34" charset="-122"/>
                <a:ea typeface="微软雅黑" panose="020B0503020204020204" pitchFamily="34" charset="-122"/>
              </a:rPr>
              <a:t>API</a:t>
            </a: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6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1534858" y="1479571"/>
            <a:ext cx="912228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17.console.trace()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Info</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输出当前执行的代码在堆栈中的调用路径，可用于追踪函数的调用轨迹。</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18.console.warn(object[,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object,</a:t>
            </a:r>
            <a:r>
              <a:rPr lang="zh-CN" altLang="en-US" sz="1600" b="1" dirty="0">
                <a:solidFill>
                  <a:srgbClr val="2B579A"/>
                </a:solidFill>
                <a:latin typeface="最像素EX2" panose="02000000000000000000" pitchFamily="2" charset="-122"/>
                <a:ea typeface="最像素EX2" panose="02000000000000000000" pitchFamily="2" charset="-122"/>
              </a:rPr>
              <a:t> </a:t>
            </a:r>
            <a:r>
              <a:rPr lang="en-US" altLang="zh-CN" sz="1600" b="1" dirty="0">
                <a:solidFill>
                  <a:srgbClr val="2B579A"/>
                </a:solidFill>
                <a:latin typeface="最像素EX2" panose="02000000000000000000" pitchFamily="2" charset="-122"/>
                <a:ea typeface="最像素EX2" panose="02000000000000000000" pitchFamily="2" charset="-122"/>
              </a:rPr>
              <a:t>…]) —— </a:t>
            </a:r>
            <a:r>
              <a:rPr lang="zh-CN" altLang="en-US" sz="1600" b="1" dirty="0">
                <a:solidFill>
                  <a:srgbClr val="2B579A"/>
                </a:solidFill>
                <a:latin typeface="最像素EX2" panose="02000000000000000000" pitchFamily="2" charset="-122"/>
                <a:ea typeface="最像素EX2" panose="02000000000000000000" pitchFamily="2" charset="-122"/>
              </a:rPr>
              <a:t>日志级别：</a:t>
            </a:r>
            <a:r>
              <a:rPr lang="en-US" altLang="zh-CN" sz="1600" b="1" dirty="0">
                <a:solidFill>
                  <a:srgbClr val="2B579A"/>
                </a:solidFill>
                <a:latin typeface="最像素EX2" panose="02000000000000000000" pitchFamily="2" charset="-122"/>
                <a:ea typeface="最像素EX2" panose="02000000000000000000" pitchFamily="2" charset="-122"/>
              </a:rPr>
              <a:t>Warning</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在控制台输出警告信息。</a:t>
            </a:r>
            <a:endParaRPr lang="zh-CN" altLang="en-US" sz="1600" dirty="0">
              <a:latin typeface="微软雅黑" panose="020B0503020204020204" pitchFamily="34" charset="-122"/>
              <a:ea typeface="微软雅黑" panose="020B0503020204020204" pitchFamily="34" charset="-122"/>
            </a:endParaRP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2B579A"/>
                </a:solidFill>
                <a:latin typeface="微软雅黑" panose="020B0503020204020204" pitchFamily="34" charset="-122"/>
                <a:ea typeface="微软雅黑" panose="020B0503020204020204" pitchFamily="34" charset="-122"/>
              </a:rPr>
              <a:t>Console API</a:t>
            </a:r>
          </a:p>
          <a:p>
            <a:pPr algn="ctr"/>
            <a:endParaRPr lang="zh-CN" altLang="en-US" sz="2000" b="1" dirty="0">
              <a:solidFill>
                <a:srgbClr val="2B579A"/>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8997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D6BC28C0-0E46-3242-B8CA-38167027C52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751150" y="1257614"/>
            <a:ext cx="8689699" cy="4885019"/>
          </a:xfrm>
          <a:prstGeom prst="rect">
            <a:avLst/>
          </a:prstGeom>
        </p:spPr>
      </p:pic>
      <p:sp>
        <p:nvSpPr>
          <p:cNvPr id="13" name="文本框 12">
            <a:extLst>
              <a:ext uri="{FF2B5EF4-FFF2-40B4-BE49-F238E27FC236}">
                <a16:creationId xmlns:a16="http://schemas.microsoft.com/office/drawing/2014/main" id="{18594901-468F-944F-BB62-F5E97F9A5F2F}"/>
              </a:ext>
            </a:extLst>
          </p:cNvPr>
          <p:cNvSpPr txBox="1"/>
          <p:nvPr/>
        </p:nvSpPr>
        <p:spPr>
          <a:xfrm>
            <a:off x="424434" y="359072"/>
            <a:ext cx="2236510" cy="584775"/>
          </a:xfrm>
          <a:prstGeom prst="rect">
            <a:avLst/>
          </a:prstGeom>
          <a:noFill/>
        </p:spPr>
        <p:txBody>
          <a:bodyPr wrap="none" rtlCol="0">
            <a:spAutoFit/>
          </a:bodyPr>
          <a:lstStyle/>
          <a:p>
            <a:r>
              <a:rPr lang="zh-CN" altLang="en-US" sz="3200" dirty="0">
                <a:solidFill>
                  <a:srgbClr val="2B579A"/>
                </a:solidFill>
                <a:latin typeface="微软雅黑 Light" panose="020B0502040204020203" pitchFamily="34" charset="-122"/>
                <a:ea typeface="微软雅黑 Light" panose="020B0502040204020203" pitchFamily="34" charset="-122"/>
              </a:rPr>
              <a:t>开发者工具</a:t>
            </a:r>
          </a:p>
        </p:txBody>
      </p:sp>
    </p:spTree>
    <p:extLst>
      <p:ext uri="{BB962C8B-B14F-4D97-AF65-F5344CB8AC3E}">
        <p14:creationId xmlns:p14="http://schemas.microsoft.com/office/powerpoint/2010/main" val="323061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a:t>
            </a:r>
            <a:r>
              <a:rPr lang="en-US" altLang="zh-CN" sz="2000" b="1" dirty="0">
                <a:solidFill>
                  <a:srgbClr val="2B579A"/>
                </a:solidFill>
                <a:latin typeface="微软雅黑" panose="020B0503020204020204" charset="-122"/>
                <a:ea typeface="微软雅黑" panose="020B0503020204020204" charset="-122"/>
              </a:rPr>
              <a:t>JS</a:t>
            </a:r>
            <a:r>
              <a:rPr lang="zh-CN" altLang="en-US" sz="2000" b="1" dirty="0">
                <a:solidFill>
                  <a:srgbClr val="2B579A"/>
                </a:solidFill>
                <a:latin typeface="微软雅黑" panose="020B0503020204020204" charset="-122"/>
                <a:ea typeface="微软雅黑" panose="020B0503020204020204" charset="-122"/>
              </a:rPr>
              <a:t>脚本</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1156792"/>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当构建或调试页面时，可以通过在控制台中运行</a:t>
            </a:r>
            <a:r>
              <a:rPr lang="en-US" altLang="zh-CN" sz="1600" dirty="0">
                <a:solidFill>
                  <a:schemeClr val="tx1">
                    <a:lumMod val="75000"/>
                    <a:lumOff val="25000"/>
                  </a:schemeClr>
                </a:solidFill>
                <a:latin typeface="微软雅黑" panose="020B0503020204020204" charset="-122"/>
                <a:ea typeface="微软雅黑" panose="020B0503020204020204" charset="-122"/>
              </a:rPr>
              <a:t>JS</a:t>
            </a:r>
            <a:r>
              <a:rPr lang="zh-CN" altLang="en-US" sz="1600" dirty="0">
                <a:solidFill>
                  <a:schemeClr val="tx1">
                    <a:lumMod val="75000"/>
                    <a:lumOff val="25000"/>
                  </a:schemeClr>
                </a:solidFill>
                <a:latin typeface="微软雅黑" panose="020B0503020204020204" charset="-122"/>
                <a:ea typeface="微软雅黑" panose="020B0503020204020204" charset="-122"/>
              </a:rPr>
              <a:t>脚本的方式来更改页面的展示。</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B239EB41-F3BA-8C41-BC2C-9CA27A70D9E6}"/>
              </a:ext>
            </a:extLst>
          </p:cNvPr>
          <p:cNvPicPr>
            <a:picLocks noChangeAspect="1"/>
          </p:cNvPicPr>
          <p:nvPr/>
        </p:nvPicPr>
        <p:blipFill>
          <a:blip r:embed="rId3"/>
          <a:stretch>
            <a:fillRect/>
          </a:stretch>
        </p:blipFill>
        <p:spPr>
          <a:xfrm>
            <a:off x="4617177" y="1013252"/>
            <a:ext cx="6808017" cy="4831496"/>
          </a:xfrm>
          <a:prstGeom prst="rect">
            <a:avLst/>
          </a:prstGeom>
        </p:spPr>
      </p:pic>
    </p:spTree>
    <p:extLst>
      <p:ext uri="{BB962C8B-B14F-4D97-AF65-F5344CB8AC3E}">
        <p14:creationId xmlns:p14="http://schemas.microsoft.com/office/powerpoint/2010/main" val="35546231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a:t>
            </a:r>
            <a:r>
              <a:rPr lang="en-US" altLang="zh-CN" sz="2000" b="1" dirty="0">
                <a:solidFill>
                  <a:srgbClr val="2B579A"/>
                </a:solidFill>
                <a:latin typeface="微软雅黑" panose="020B0503020204020204" charset="-122"/>
                <a:ea typeface="微软雅黑" panose="020B0503020204020204" charset="-122"/>
              </a:rPr>
              <a:t>JS</a:t>
            </a:r>
            <a:r>
              <a:rPr lang="zh-CN" altLang="en-US" sz="2000" b="1" dirty="0">
                <a:solidFill>
                  <a:srgbClr val="2B579A"/>
                </a:solidFill>
                <a:latin typeface="微软雅黑" panose="020B0503020204020204" charset="-122"/>
                <a:ea typeface="微软雅黑" panose="020B0503020204020204" charset="-122"/>
              </a:rPr>
              <a:t>脚本</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606165" cy="1572290"/>
          </a:xfrm>
          <a:prstGeom prst="rect">
            <a:avLst/>
          </a:prstGeom>
          <a:noFill/>
        </p:spPr>
        <p:txBody>
          <a:bodyPr wrap="square" rtlCol="0">
            <a:spAutoFit/>
          </a:bodyPr>
          <a:lstStyle/>
          <a:p>
            <a:pPr indent="457200">
              <a:lnSpc>
                <a:spcPct val="150000"/>
              </a:lnSpc>
            </a:pPr>
            <a:r>
              <a:rPr lang="zh-CN" altLang="en-US" dirty="0"/>
              <a:t> </a:t>
            </a:r>
            <a:r>
              <a:rPr lang="zh-CN" altLang="en-US" sz="1600" dirty="0">
                <a:solidFill>
                  <a:schemeClr val="tx1">
                    <a:lumMod val="75000"/>
                    <a:lumOff val="25000"/>
                  </a:schemeClr>
                </a:solidFill>
                <a:latin typeface="微软雅黑" panose="020B0503020204020204" charset="-122"/>
                <a:ea typeface="微软雅黑" panose="020B0503020204020204" charset="-122"/>
              </a:rPr>
              <a:t>我们可以利用控制台写一些 </a:t>
            </a:r>
            <a:r>
              <a:rPr lang="en-US" altLang="zh-CN" sz="1600" dirty="0">
                <a:solidFill>
                  <a:schemeClr val="tx1">
                    <a:lumMod val="75000"/>
                    <a:lumOff val="25000"/>
                  </a:schemeClr>
                </a:solidFill>
                <a:latin typeface="微软雅黑" panose="020B0503020204020204" charset="-122"/>
                <a:ea typeface="微软雅黑" panose="020B0503020204020204" charset="-122"/>
              </a:rPr>
              <a:t>JS</a:t>
            </a:r>
            <a:r>
              <a:rPr lang="zh-CN" altLang="en-US" sz="1600" dirty="0">
                <a:solidFill>
                  <a:schemeClr val="tx1">
                    <a:lumMod val="75000"/>
                    <a:lumOff val="25000"/>
                  </a:schemeClr>
                </a:solidFill>
                <a:latin typeface="微软雅黑" panose="020B0503020204020204" charset="-122"/>
                <a:ea typeface="微软雅黑" panose="020B0503020204020204" charset="-122"/>
              </a:rPr>
              <a:t> 的小 </a:t>
            </a:r>
            <a:r>
              <a:rPr lang="en-US" altLang="zh-CN" sz="1600" dirty="0">
                <a:solidFill>
                  <a:schemeClr val="tx1">
                    <a:lumMod val="75000"/>
                    <a:lumOff val="25000"/>
                  </a:schemeClr>
                </a:solidFill>
                <a:latin typeface="微软雅黑" panose="020B0503020204020204" charset="-122"/>
                <a:ea typeface="微软雅黑" panose="020B0503020204020204" charset="-122"/>
              </a:rPr>
              <a:t>Demo</a:t>
            </a:r>
            <a:r>
              <a:rPr lang="zh-CN" altLang="en-US" sz="1600" dirty="0">
                <a:solidFill>
                  <a:schemeClr val="tx1">
                    <a:lumMod val="75000"/>
                    <a:lumOff val="25000"/>
                  </a:schemeClr>
                </a:solidFill>
                <a:latin typeface="微软雅黑" panose="020B0503020204020204" charset="-122"/>
                <a:ea typeface="微软雅黑" panose="020B0503020204020204" charset="-122"/>
              </a:rPr>
              <a:t>，验证一些功能的正确性。也可以用控制台来测试错误修复的正确性。</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3" name="图片 2">
            <a:extLst>
              <a:ext uri="{FF2B5EF4-FFF2-40B4-BE49-F238E27FC236}">
                <a16:creationId xmlns:a16="http://schemas.microsoft.com/office/drawing/2014/main" id="{E40B2F11-736E-7744-B3D9-0F44CC17B6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8400" y="703557"/>
            <a:ext cx="5386142" cy="3622734"/>
          </a:xfrm>
          <a:prstGeom prst="rect">
            <a:avLst/>
          </a:prstGeom>
        </p:spPr>
      </p:pic>
      <p:pic>
        <p:nvPicPr>
          <p:cNvPr id="14" name="图片 13">
            <a:extLst>
              <a:ext uri="{FF2B5EF4-FFF2-40B4-BE49-F238E27FC236}">
                <a16:creationId xmlns:a16="http://schemas.microsoft.com/office/drawing/2014/main" id="{9A7BA17E-8BC5-5048-ABC3-6FADC036AA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9052" y="2531709"/>
            <a:ext cx="5386142" cy="3622734"/>
          </a:xfrm>
          <a:prstGeom prst="rect">
            <a:avLst/>
          </a:prstGeom>
        </p:spPr>
      </p:pic>
    </p:spTree>
    <p:extLst>
      <p:ext uri="{BB962C8B-B14F-4D97-AF65-F5344CB8AC3E}">
        <p14:creationId xmlns:p14="http://schemas.microsoft.com/office/powerpoint/2010/main" val="28645000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813612" y="2228409"/>
            <a:ext cx="1390253" cy="2012743"/>
            <a:chOff x="1813612" y="1774372"/>
            <a:chExt cx="1390253"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813612" y="3206058"/>
              <a:ext cx="1390253"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Sources</a:t>
              </a:r>
            </a:p>
          </p:txBody>
        </p:sp>
      </p:grpSp>
      <p:sp>
        <p:nvSpPr>
          <p:cNvPr id="8" name="椭圆 7"/>
          <p:cNvSpPr/>
          <p:nvPr/>
        </p:nvSpPr>
        <p:spPr>
          <a:xfrm>
            <a:off x="5310194" y="3037732"/>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11" name="椭圆 10"/>
          <p:cNvSpPr/>
          <p:nvPr/>
        </p:nvSpPr>
        <p:spPr>
          <a:xfrm>
            <a:off x="5310194" y="4424770"/>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03</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1650694"/>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1780409"/>
            <a:ext cx="697627"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断点</a:t>
            </a:r>
          </a:p>
        </p:txBody>
      </p:sp>
      <p:sp>
        <p:nvSpPr>
          <p:cNvPr id="30" name="文本框 29"/>
          <p:cNvSpPr txBox="1"/>
          <p:nvPr/>
        </p:nvSpPr>
        <p:spPr>
          <a:xfrm>
            <a:off x="6625648" y="3152417"/>
            <a:ext cx="146706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运行代码段</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31" name="文本框 30"/>
          <p:cNvSpPr txBox="1"/>
          <p:nvPr/>
        </p:nvSpPr>
        <p:spPr>
          <a:xfrm>
            <a:off x="6625648" y="4541359"/>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本地覆盖</a:t>
            </a:r>
          </a:p>
        </p:txBody>
      </p:sp>
    </p:spTree>
    <p:extLst>
      <p:ext uri="{BB962C8B-B14F-4D97-AF65-F5344CB8AC3E}">
        <p14:creationId xmlns:p14="http://schemas.microsoft.com/office/powerpoint/2010/main" val="225996990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断点</a:t>
            </a:r>
          </a:p>
        </p:txBody>
      </p:sp>
      <p:sp>
        <p:nvSpPr>
          <p:cNvPr id="4" name="文本框 3"/>
          <p:cNvSpPr txBox="1"/>
          <p:nvPr/>
        </p:nvSpPr>
        <p:spPr>
          <a:xfrm>
            <a:off x="7744390" y="2109543"/>
            <a:ext cx="3606165" cy="2634119"/>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使用断点可以暂停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JS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代码的执行，帮助开发者更快、更准确地找到问题。</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最常用的断点类型为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代码行断点</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，但是如果开发者不知道精确的位置或正在使用大型代码库，使用代码行类型的断点会大大降低调试效率。这时可以选择一种合适的断点类型来调试。</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表格 6">
            <a:extLst>
              <a:ext uri="{FF2B5EF4-FFF2-40B4-BE49-F238E27FC236}">
                <a16:creationId xmlns:a16="http://schemas.microsoft.com/office/drawing/2014/main" id="{AB6B09BA-2720-2146-A250-302E8B0E0D4F}"/>
              </a:ext>
            </a:extLst>
          </p:cNvPr>
          <p:cNvGraphicFramePr>
            <a:graphicFrameLocks noGrp="1"/>
          </p:cNvGraphicFramePr>
          <p:nvPr>
            <p:extLst>
              <p:ext uri="{D42A27DB-BD31-4B8C-83A1-F6EECF244321}">
                <p14:modId xmlns:p14="http://schemas.microsoft.com/office/powerpoint/2010/main" val="1897281621"/>
              </p:ext>
            </p:extLst>
          </p:nvPr>
        </p:nvGraphicFramePr>
        <p:xfrm>
          <a:off x="841445" y="1077506"/>
          <a:ext cx="6569006" cy="4690256"/>
        </p:xfrm>
        <a:graphic>
          <a:graphicData uri="http://schemas.openxmlformats.org/drawingml/2006/table">
            <a:tbl>
              <a:tblPr firstRow="1" bandRow="1">
                <a:tableStyleId>{6E25E649-3F16-4E02-A733-19D2CDBF48F0}</a:tableStyleId>
              </a:tblPr>
              <a:tblGrid>
                <a:gridCol w="3284503">
                  <a:extLst>
                    <a:ext uri="{9D8B030D-6E8A-4147-A177-3AD203B41FA5}">
                      <a16:colId xmlns:a16="http://schemas.microsoft.com/office/drawing/2014/main" val="3226457667"/>
                    </a:ext>
                  </a:extLst>
                </a:gridCol>
                <a:gridCol w="3284503">
                  <a:extLst>
                    <a:ext uri="{9D8B030D-6E8A-4147-A177-3AD203B41FA5}">
                      <a16:colId xmlns:a16="http://schemas.microsoft.com/office/drawing/2014/main" val="3831181461"/>
                    </a:ext>
                  </a:extLst>
                </a:gridCol>
              </a:tblGrid>
              <a:tr h="516835">
                <a:tc>
                  <a:txBody>
                    <a:bodyPr/>
                    <a:lstStyle/>
                    <a:p>
                      <a:pPr algn="ctr"/>
                      <a:r>
                        <a:rPr lang="zh-CN" altLang="en-US" sz="1500" b="1" dirty="0"/>
                        <a:t>断点类型</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ctr"/>
                      <a:r>
                        <a:rPr lang="zh-CN" altLang="en-US" sz="1500" b="0" dirty="0"/>
                        <a:t>暂停位置 </a:t>
                      </a:r>
                      <a:r>
                        <a:rPr lang="en-US" altLang="zh-CN" sz="1500" b="0" dirty="0"/>
                        <a:t>|</a:t>
                      </a:r>
                      <a:r>
                        <a:rPr lang="zh-CN" altLang="en-US" sz="1500" b="0" dirty="0"/>
                        <a:t> 时间</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35138983"/>
                  </a:ext>
                </a:extLst>
              </a:tr>
              <a:tr h="421247">
                <a:tc>
                  <a:txBody>
                    <a:bodyPr/>
                    <a:lstStyle/>
                    <a:p>
                      <a:pPr algn="ctr"/>
                      <a:r>
                        <a:rPr lang="zh-CN" altLang="en-US" sz="1500" dirty="0"/>
                        <a:t>代码行</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精确的代码行</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95386940"/>
                  </a:ext>
                </a:extLst>
              </a:tr>
              <a:tr h="421247">
                <a:tc>
                  <a:txBody>
                    <a:bodyPr/>
                    <a:lstStyle/>
                    <a:p>
                      <a:pPr algn="ctr"/>
                      <a:r>
                        <a:rPr lang="zh-CN" altLang="en-US" sz="1500" dirty="0"/>
                        <a:t>条件代码行</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精确的代码行，当条件为 </a:t>
                      </a:r>
                      <a:r>
                        <a:rPr lang="en-US" altLang="zh-CN" sz="1500" dirty="0"/>
                        <a:t>true</a:t>
                      </a:r>
                      <a:r>
                        <a:rPr lang="zh-CN" altLang="en-US" sz="1500" dirty="0"/>
                        <a:t> 时触发</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24080365"/>
                  </a:ext>
                </a:extLst>
              </a:tr>
              <a:tr h="727420">
                <a:tc>
                  <a:txBody>
                    <a:bodyPr/>
                    <a:lstStyle/>
                    <a:p>
                      <a:pPr algn="ctr"/>
                      <a:r>
                        <a:rPr lang="en-US" altLang="zh-CN" sz="1500" dirty="0"/>
                        <a:t>DOM</a:t>
                      </a:r>
                      <a:endParaRPr lang="zh-CN" altLang="en-US" sz="1500" dirty="0"/>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更改或删除特定</a:t>
                      </a:r>
                      <a:r>
                        <a:rPr lang="en-US" altLang="zh-CN" sz="1500" dirty="0"/>
                        <a:t>DOM</a:t>
                      </a:r>
                      <a:r>
                        <a:rPr lang="zh-CN" altLang="en-US" sz="1500" dirty="0"/>
                        <a:t>节点或其子节点的代码上</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55450884"/>
                  </a:ext>
                </a:extLst>
              </a:tr>
              <a:tr h="727420">
                <a:tc>
                  <a:txBody>
                    <a:bodyPr/>
                    <a:lstStyle/>
                    <a:p>
                      <a:pPr algn="ctr"/>
                      <a:r>
                        <a:rPr lang="en-US" altLang="zh-CN" sz="1500" dirty="0"/>
                        <a:t>XHR</a:t>
                      </a:r>
                      <a:endParaRPr lang="zh-CN" altLang="en-US" sz="1500" dirty="0"/>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在 </a:t>
                      </a:r>
                      <a:r>
                        <a:rPr lang="en-US" altLang="zh-CN" sz="1500" dirty="0"/>
                        <a:t>XHR</a:t>
                      </a:r>
                      <a:r>
                        <a:rPr lang="zh-CN" altLang="en-US" sz="1500" dirty="0"/>
                        <a:t> 请求的 </a:t>
                      </a:r>
                      <a:r>
                        <a:rPr lang="en-US" altLang="zh-CN" sz="1500" dirty="0"/>
                        <a:t>URL</a:t>
                      </a:r>
                      <a:r>
                        <a:rPr lang="zh-CN" altLang="en-US" sz="1500" dirty="0"/>
                        <a:t> 中包含指定字符串时</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83447021"/>
                  </a:ext>
                </a:extLst>
              </a:tr>
              <a:tr h="727420">
                <a:tc>
                  <a:txBody>
                    <a:bodyPr/>
                    <a:lstStyle/>
                    <a:p>
                      <a:pPr algn="ctr"/>
                      <a:r>
                        <a:rPr lang="zh-CN" altLang="en-US" sz="1500" dirty="0"/>
                        <a:t>事件监听器</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暂停在事件（例如：</a:t>
                      </a:r>
                      <a:r>
                        <a:rPr lang="en-US" altLang="zh-CN" sz="1500" dirty="0"/>
                        <a:t>click</a:t>
                      </a:r>
                      <a:r>
                        <a:rPr lang="zh-CN" altLang="en-US" sz="1500" dirty="0"/>
                        <a:t>）触发后运行的事件监听器代码时</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8659890"/>
                  </a:ext>
                </a:extLst>
              </a:tr>
              <a:tr h="421247">
                <a:tc>
                  <a:txBody>
                    <a:bodyPr/>
                    <a:lstStyle/>
                    <a:p>
                      <a:pPr algn="ctr"/>
                      <a:r>
                        <a:rPr lang="zh-CN" altLang="en-US" sz="1500" dirty="0"/>
                        <a:t>异常</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抛出已捕获或未捕获异常的代码行上</a:t>
                      </a:r>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7298838"/>
                  </a:ext>
                </a:extLst>
              </a:tr>
              <a:tr h="727420">
                <a:tc>
                  <a:txBody>
                    <a:bodyPr/>
                    <a:lstStyle/>
                    <a:p>
                      <a:pPr algn="ctr"/>
                      <a:r>
                        <a:rPr lang="zh-CN" altLang="en-US" sz="1500" dirty="0"/>
                        <a:t>函数</a:t>
                      </a:r>
                    </a:p>
                  </a:txBody>
                  <a:tcPr marL="73902" marR="73902" marT="36950" marB="36950" anchor="ctr">
                    <a:lnR w="12700" cap="flat" cmpd="sng" algn="ctr">
                      <a:solidFill>
                        <a:schemeClr val="tx1"/>
                      </a:solidFill>
                      <a:prstDash val="solid"/>
                      <a:round/>
                      <a:headEnd type="none" w="med" len="med"/>
                      <a:tailEnd type="none" w="med" len="med"/>
                    </a:lnR>
                  </a:tcPr>
                </a:tc>
                <a:tc>
                  <a:txBody>
                    <a:bodyPr/>
                    <a:lstStyle/>
                    <a:p>
                      <a:pPr algn="l"/>
                      <a:r>
                        <a:rPr lang="zh-CN" altLang="en-US" sz="1500" dirty="0"/>
                        <a:t>当开发者想在调用特定函数时暂停，可以在函数定义后插入 </a:t>
                      </a:r>
                      <a:r>
                        <a:rPr lang="en-US" altLang="zh-CN" sz="1500" dirty="0"/>
                        <a:t>debug(</a:t>
                      </a:r>
                      <a:r>
                        <a:rPr lang="zh-CN" altLang="en-US" sz="1500" dirty="0"/>
                        <a:t>函数名</a:t>
                      </a:r>
                      <a:r>
                        <a:rPr lang="en-US" altLang="zh-CN" sz="1500" dirty="0"/>
                        <a:t>);</a:t>
                      </a:r>
                      <a:endParaRPr lang="zh-CN" altLang="en-US" sz="1500" dirty="0"/>
                    </a:p>
                  </a:txBody>
                  <a:tcPr marL="73902" marR="73902" marT="36950" marB="3695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2559180"/>
                  </a:ext>
                </a:extLst>
              </a:tr>
            </a:tbl>
          </a:graphicData>
        </a:graphic>
      </p:graphicFrame>
    </p:spTree>
    <p:extLst>
      <p:ext uri="{BB962C8B-B14F-4D97-AF65-F5344CB8AC3E}">
        <p14:creationId xmlns:p14="http://schemas.microsoft.com/office/powerpoint/2010/main" val="368527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断点</a:t>
            </a:r>
          </a:p>
        </p:txBody>
      </p:sp>
      <p:sp>
        <p:nvSpPr>
          <p:cNvPr id="4" name="文本框 3"/>
          <p:cNvSpPr txBox="1"/>
          <p:nvPr/>
        </p:nvSpPr>
        <p:spPr>
          <a:xfrm>
            <a:off x="7744389" y="2109543"/>
            <a:ext cx="3695549" cy="3372783"/>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点击代码行左侧的行号，对应的行号位置会出现一个蓝色的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icon</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，或在代码中对应的位置添加命令 </a:t>
            </a:r>
            <a:r>
              <a:rPr lang="en-US" altLang="zh-CN" sz="1600" b="1" dirty="0">
                <a:solidFill>
                  <a:schemeClr val="tx1">
                    <a:lumMod val="75000"/>
                    <a:lumOff val="25000"/>
                  </a:schemeClr>
                </a:solidFill>
                <a:latin typeface="微软雅黑" panose="020B0503020204020204" charset="-122"/>
                <a:ea typeface="微软雅黑" panose="020B0503020204020204" charset="-122"/>
              </a:rPr>
              <a:t>debugger;</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均可</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添加代码行断点。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右击代码行左侧的行号，选择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Add</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conditional</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breakpoint…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选项，在弹出的条件输入框中输入条件，然后按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Enter</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键，即可成功添加条件代码行断点。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D56D801F-0027-954A-B220-5F589F9682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1445" y="540929"/>
            <a:ext cx="5904205" cy="3755248"/>
          </a:xfrm>
          <a:prstGeom prst="rect">
            <a:avLst/>
          </a:prstGeom>
        </p:spPr>
      </p:pic>
      <p:pic>
        <p:nvPicPr>
          <p:cNvPr id="5" name="图片 4">
            <a:extLst>
              <a:ext uri="{FF2B5EF4-FFF2-40B4-BE49-F238E27FC236}">
                <a16:creationId xmlns:a16="http://schemas.microsoft.com/office/drawing/2014/main" id="{B6B43EE8-F7A7-1848-B3C6-A437EE0E02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1881" y="1826591"/>
            <a:ext cx="5892821" cy="3755229"/>
          </a:xfrm>
          <a:prstGeom prst="rect">
            <a:avLst/>
          </a:prstGeom>
        </p:spPr>
      </p:pic>
      <p:pic>
        <p:nvPicPr>
          <p:cNvPr id="6" name="图片 5">
            <a:extLst>
              <a:ext uri="{FF2B5EF4-FFF2-40B4-BE49-F238E27FC236}">
                <a16:creationId xmlns:a16="http://schemas.microsoft.com/office/drawing/2014/main" id="{0D72F877-3BD1-F04C-9D80-BF20B23D33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1464" y="4949198"/>
            <a:ext cx="2999016" cy="1369116"/>
          </a:xfrm>
          <a:prstGeom prst="rect">
            <a:avLst/>
          </a:prstGeom>
        </p:spPr>
        <p:style>
          <a:lnRef idx="2">
            <a:schemeClr val="accent3"/>
          </a:lnRef>
          <a:fillRef idx="1">
            <a:schemeClr val="lt1"/>
          </a:fillRef>
          <a:effectRef idx="0">
            <a:schemeClr val="accent3"/>
          </a:effectRef>
          <a:fontRef idx="minor">
            <a:schemeClr val="dk1"/>
          </a:fontRef>
        </p:style>
      </p:pic>
      <p:pic>
        <p:nvPicPr>
          <p:cNvPr id="12" name="图片 11">
            <a:extLst>
              <a:ext uri="{FF2B5EF4-FFF2-40B4-BE49-F238E27FC236}">
                <a16:creationId xmlns:a16="http://schemas.microsoft.com/office/drawing/2014/main" id="{35DAB148-6B17-054D-9810-7D5FB2B5B8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60447" y="4652051"/>
            <a:ext cx="3084255" cy="981705"/>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87322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断点</a:t>
            </a:r>
          </a:p>
        </p:txBody>
      </p:sp>
      <p:sp>
        <p:nvSpPr>
          <p:cNvPr id="4" name="文本框 3"/>
          <p:cNvSpPr txBox="1"/>
          <p:nvPr/>
        </p:nvSpPr>
        <p:spPr>
          <a:xfrm>
            <a:off x="7744389" y="2109543"/>
            <a:ext cx="3695549" cy="3372846"/>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可以通过以下几种方式删除或禁用断点：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1.</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取消选中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Breakpoints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窗口中断点条目前面的复选框；</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2.</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右击断点条目，选择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Remove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breakpoint</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选项；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3.</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直接点击行号位置的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icon</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或右击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icon</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Remove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breakpoint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4.</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禁用</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启用断点</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48A51DE-D151-4349-A8C6-954025FD86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062" y="613326"/>
            <a:ext cx="6095999" cy="3877235"/>
          </a:xfrm>
          <a:prstGeom prst="rect">
            <a:avLst/>
          </a:prstGeom>
        </p:spPr>
      </p:pic>
      <p:pic>
        <p:nvPicPr>
          <p:cNvPr id="13" name="图片 12">
            <a:extLst>
              <a:ext uri="{FF2B5EF4-FFF2-40B4-BE49-F238E27FC236}">
                <a16:creationId xmlns:a16="http://schemas.microsoft.com/office/drawing/2014/main" id="{6C5DA085-8745-4D46-A3F3-E9DC340A74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471" y="2255622"/>
            <a:ext cx="2073354" cy="2346755"/>
          </a:xfrm>
          <a:prstGeom prst="rect">
            <a:avLst/>
          </a:prstGeom>
        </p:spPr>
        <p:style>
          <a:lnRef idx="2">
            <a:schemeClr val="accent3"/>
          </a:lnRef>
          <a:fillRef idx="1">
            <a:schemeClr val="lt1"/>
          </a:fillRef>
          <a:effectRef idx="0">
            <a:schemeClr val="accent3"/>
          </a:effectRef>
          <a:fontRef idx="minor">
            <a:schemeClr val="dk1"/>
          </a:fontRef>
        </p:style>
      </p:pic>
      <p:pic>
        <p:nvPicPr>
          <p:cNvPr id="14" name="图片 13">
            <a:extLst>
              <a:ext uri="{FF2B5EF4-FFF2-40B4-BE49-F238E27FC236}">
                <a16:creationId xmlns:a16="http://schemas.microsoft.com/office/drawing/2014/main" id="{1C097EB3-82D8-2F4F-A4FF-1C115D0FEE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2062" y="4755005"/>
            <a:ext cx="2427327" cy="1489668"/>
          </a:xfrm>
          <a:prstGeom prst="rect">
            <a:avLst/>
          </a:prstGeom>
        </p:spPr>
        <p:style>
          <a:lnRef idx="2">
            <a:schemeClr val="accent3"/>
          </a:lnRef>
          <a:fillRef idx="1">
            <a:schemeClr val="lt1"/>
          </a:fillRef>
          <a:effectRef idx="0">
            <a:schemeClr val="accent3"/>
          </a:effectRef>
          <a:fontRef idx="minor">
            <a:schemeClr val="dk1"/>
          </a:fontRef>
        </p:style>
      </p:pic>
      <p:pic>
        <p:nvPicPr>
          <p:cNvPr id="15" name="图片 14">
            <a:extLst>
              <a:ext uri="{FF2B5EF4-FFF2-40B4-BE49-F238E27FC236}">
                <a16:creationId xmlns:a16="http://schemas.microsoft.com/office/drawing/2014/main" id="{891564D4-2007-ED40-8048-F2D7E8CB53E1}"/>
              </a:ext>
            </a:extLst>
          </p:cNvPr>
          <p:cNvPicPr>
            <a:picLocks noChangeAspect="1"/>
          </p:cNvPicPr>
          <p:nvPr/>
        </p:nvPicPr>
        <p:blipFill>
          <a:blip r:embed="rId5"/>
          <a:stretch>
            <a:fillRect/>
          </a:stretch>
        </p:blipFill>
        <p:spPr>
          <a:xfrm>
            <a:off x="4774707" y="3269456"/>
            <a:ext cx="2073354" cy="2975217"/>
          </a:xfrm>
          <a:prstGeom prst="rect">
            <a:avLst/>
          </a:prstGeom>
        </p:spPr>
        <p:style>
          <a:lnRef idx="2">
            <a:schemeClr val="accent3"/>
          </a:lnRef>
          <a:fillRef idx="1">
            <a:schemeClr val="lt1"/>
          </a:fillRef>
          <a:effectRef idx="0">
            <a:schemeClr val="accent3"/>
          </a:effectRef>
          <a:fontRef idx="minor">
            <a:schemeClr val="dk1"/>
          </a:fontRef>
        </p:style>
      </p:pic>
      <p:pic>
        <p:nvPicPr>
          <p:cNvPr id="16" name="图片 15">
            <a:extLst>
              <a:ext uri="{FF2B5EF4-FFF2-40B4-BE49-F238E27FC236}">
                <a16:creationId xmlns:a16="http://schemas.microsoft.com/office/drawing/2014/main" id="{E8D7D63E-B362-6642-B915-710A0349B549}"/>
              </a:ext>
            </a:extLst>
          </p:cNvPr>
          <p:cNvPicPr>
            <a:picLocks noChangeAspect="1"/>
          </p:cNvPicPr>
          <p:nvPr/>
        </p:nvPicPr>
        <p:blipFill>
          <a:blip r:embed="rId6"/>
          <a:stretch>
            <a:fillRect/>
          </a:stretch>
        </p:blipFill>
        <p:spPr>
          <a:xfrm>
            <a:off x="10303019" y="5160967"/>
            <a:ext cx="292100" cy="241300"/>
          </a:xfrm>
          <a:prstGeom prst="rect">
            <a:avLst/>
          </a:prstGeom>
        </p:spPr>
      </p:pic>
    </p:spTree>
    <p:extLst>
      <p:ext uri="{BB962C8B-B14F-4D97-AF65-F5344CB8AC3E}">
        <p14:creationId xmlns:p14="http://schemas.microsoft.com/office/powerpoint/2010/main" val="506619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断点</a:t>
            </a:r>
          </a:p>
        </p:txBody>
      </p:sp>
      <p:sp>
        <p:nvSpPr>
          <p:cNvPr id="4" name="文本框 3"/>
          <p:cNvSpPr txBox="1"/>
          <p:nvPr/>
        </p:nvSpPr>
        <p:spPr>
          <a:xfrm>
            <a:off x="7349309" y="2109543"/>
            <a:ext cx="4448440" cy="374211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暂停 更改或删除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元素或其子节点的代码时，可以使用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断点。右击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树中的对应元素，选择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Break</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on</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，然后根据需要选择后面的三个选项。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subtree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modifications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：当前选中元素的子节点被移除或添加，或子节点的内容被改变时触发。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attribute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modifications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：在当前选中的元素上添加或删除属性，或其属性值改变时触发。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node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removal</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：当前选中的节点被移除时触发。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2A86029-2C29-B546-A418-C0077AA66E4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03471" y="1868820"/>
            <a:ext cx="6646149" cy="3715783"/>
          </a:xfrm>
          <a:prstGeom prst="rect">
            <a:avLst/>
          </a:prstGeom>
        </p:spPr>
      </p:pic>
    </p:spTree>
    <p:extLst>
      <p:ext uri="{BB962C8B-B14F-4D97-AF65-F5344CB8AC3E}">
        <p14:creationId xmlns:p14="http://schemas.microsoft.com/office/powerpoint/2010/main" val="1502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运行代码段</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805194" cy="226478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当开发者在控制台上反复运行相同的代码时，可以将代码另存为代码段。</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代码段是我们在 </a:t>
            </a:r>
            <a:r>
              <a:rPr lang="en-US" altLang="zh-CN" sz="1600" b="1" dirty="0">
                <a:solidFill>
                  <a:schemeClr val="tx1">
                    <a:lumMod val="75000"/>
                    <a:lumOff val="25000"/>
                  </a:schemeClr>
                </a:solidFill>
                <a:latin typeface="微软雅黑" panose="020B0503020204020204" charset="-122"/>
                <a:ea typeface="微软雅黑" panose="020B0503020204020204" charset="-122"/>
              </a:rPr>
              <a:t>Sources</a:t>
            </a:r>
            <a:r>
              <a:rPr lang="zh-CN" altLang="en-US" sz="1600" dirty="0">
                <a:solidFill>
                  <a:schemeClr val="tx1">
                    <a:lumMod val="75000"/>
                    <a:lumOff val="25000"/>
                  </a:schemeClr>
                </a:solidFill>
                <a:latin typeface="微软雅黑" panose="020B0503020204020204" charset="-122"/>
                <a:ea typeface="微软雅黑" panose="020B0503020204020204" charset="-122"/>
              </a:rPr>
              <a:t> 面板中创作的脚本，可以访问页面的</a:t>
            </a:r>
            <a:r>
              <a:rPr lang="en-US" altLang="zh-CN" sz="1600" dirty="0">
                <a:solidFill>
                  <a:schemeClr val="tx1">
                    <a:lumMod val="75000"/>
                    <a:lumOff val="25000"/>
                  </a:schemeClr>
                </a:solidFill>
                <a:latin typeface="微软雅黑" panose="020B0503020204020204" charset="-122"/>
                <a:ea typeface="微软雅黑" panose="020B0503020204020204" charset="-122"/>
              </a:rPr>
              <a:t>JavaScript</a:t>
            </a:r>
            <a:r>
              <a:rPr lang="zh-CN" altLang="en-US" sz="1600" dirty="0">
                <a:solidFill>
                  <a:schemeClr val="tx1">
                    <a:lumMod val="75000"/>
                    <a:lumOff val="25000"/>
                  </a:schemeClr>
                </a:solidFill>
                <a:latin typeface="微软雅黑" panose="020B0503020204020204" charset="-122"/>
                <a:ea typeface="微软雅黑" panose="020B0503020204020204" charset="-122"/>
              </a:rPr>
              <a:t> 上下文，并且可以在任何的页面上运行它们。</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58982D9B-DC56-7348-8FF9-6107DBF4541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12884" y="1397660"/>
            <a:ext cx="4957282" cy="2186948"/>
          </a:xfrm>
          <a:prstGeom prst="rect">
            <a:avLst/>
          </a:prstGeom>
        </p:spPr>
      </p:pic>
      <p:pic>
        <p:nvPicPr>
          <p:cNvPr id="3" name="图片 2">
            <a:extLst>
              <a:ext uri="{FF2B5EF4-FFF2-40B4-BE49-F238E27FC236}">
                <a16:creationId xmlns:a16="http://schemas.microsoft.com/office/drawing/2014/main" id="{867A1320-D7CA-8945-99AF-FBF1608BA5B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09514" y="3390342"/>
            <a:ext cx="5326024" cy="2264759"/>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634451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本地覆盖</a:t>
            </a:r>
          </a:p>
        </p:txBody>
      </p:sp>
      <p:sp>
        <p:nvSpPr>
          <p:cNvPr id="4" name="文本框 3"/>
          <p:cNvSpPr txBox="1"/>
          <p:nvPr/>
        </p:nvSpPr>
        <p:spPr>
          <a:xfrm>
            <a:off x="7744389" y="2109543"/>
            <a:ext cx="3695549" cy="411144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之前，我们在开发者工具中所做的任何更改都会在页面重新加载时丢失。而本地覆盖可以在页面重新加载时保留这些更改。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1.</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指定保存更改的目录，授权开发者工具对目录的读写权限。</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2.</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当我们进行更改时，开发者工具会将更改后的文件副本保存到指定的目录中。</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3.</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重新加载页面时，开发者工具会提供本地保存的文件，而不会再去请求网络资源。</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53914FDA-5FE6-0141-9A09-E0089794EE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062" y="651460"/>
            <a:ext cx="5837572" cy="3611379"/>
          </a:xfrm>
          <a:prstGeom prst="rect">
            <a:avLst/>
          </a:prstGeom>
        </p:spPr>
      </p:pic>
      <p:pic>
        <p:nvPicPr>
          <p:cNvPr id="11" name="图片 10">
            <a:extLst>
              <a:ext uri="{FF2B5EF4-FFF2-40B4-BE49-F238E27FC236}">
                <a16:creationId xmlns:a16="http://schemas.microsoft.com/office/drawing/2014/main" id="{592CD0F8-7D24-B341-921A-FF37193E72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29123" y="2890893"/>
            <a:ext cx="5837572" cy="3270871"/>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937098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本地覆盖</a:t>
            </a:r>
          </a:p>
        </p:txBody>
      </p:sp>
      <p:sp>
        <p:nvSpPr>
          <p:cNvPr id="4" name="文本框 3"/>
          <p:cNvSpPr txBox="1"/>
          <p:nvPr/>
        </p:nvSpPr>
        <p:spPr>
          <a:xfrm>
            <a:off x="7744389" y="2109543"/>
            <a:ext cx="3695549" cy="3418243"/>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开发者工具不会保存 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Elements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面板的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树中所做的更改。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Style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选项卡中为元素添加内联样式也不会被保存。</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开发者工具会自动将网络资源映射到本地存储库中，通过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Changes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选项卡可以跟踪在本地所做的更改。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 altLang="zh-CN" dirty="0"/>
              <a:t>chrome://inspect/#devices</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80DA9D6-55AD-4946-99AD-439EFC2DF239}"/>
              </a:ext>
            </a:extLst>
          </p:cNvPr>
          <p:cNvPicPr>
            <a:picLocks noChangeAspect="1"/>
          </p:cNvPicPr>
          <p:nvPr/>
        </p:nvPicPr>
        <p:blipFill>
          <a:blip r:embed="rId2"/>
          <a:stretch>
            <a:fillRect/>
          </a:stretch>
        </p:blipFill>
        <p:spPr>
          <a:xfrm>
            <a:off x="841445" y="1121247"/>
            <a:ext cx="6533321" cy="4610709"/>
          </a:xfrm>
          <a:prstGeom prst="rect">
            <a:avLst/>
          </a:prstGeom>
        </p:spPr>
      </p:pic>
    </p:spTree>
    <p:extLst>
      <p:ext uri="{BB962C8B-B14F-4D97-AF65-F5344CB8AC3E}">
        <p14:creationId xmlns:p14="http://schemas.microsoft.com/office/powerpoint/2010/main" val="74380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1F1C6034-8A3E-1344-9FC0-D0F459FCCF09}"/>
              </a:ext>
            </a:extLst>
          </p:cNvPr>
          <p:cNvSpPr/>
          <p:nvPr/>
        </p:nvSpPr>
        <p:spPr>
          <a:xfrm>
            <a:off x="1065126" y="1899138"/>
            <a:ext cx="2471896" cy="2471896"/>
          </a:xfrm>
          <a:prstGeom prst="ellipse">
            <a:avLst/>
          </a:prstGeom>
          <a:solidFill>
            <a:srgbClr val="2B579A">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CFDEF69-FC67-4D4A-8B26-151C3445A8E9}"/>
              </a:ext>
            </a:extLst>
          </p:cNvPr>
          <p:cNvSpPr/>
          <p:nvPr/>
        </p:nvSpPr>
        <p:spPr>
          <a:xfrm>
            <a:off x="1406770" y="2240782"/>
            <a:ext cx="1788607" cy="1788607"/>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Segoe UI" panose="020B0502040204020203" pitchFamily="34" charset="0"/>
                <a:cs typeface="Segoe UI" panose="020B0502040204020203" pitchFamily="34" charset="0"/>
              </a:rPr>
              <a:t>02</a:t>
            </a:r>
            <a:endParaRPr lang="zh-CN" altLang="en-US" sz="6600" dirty="0">
              <a:latin typeface="Segoe UI" panose="020B0502040204020203" pitchFamily="34" charset="0"/>
              <a:cs typeface="Segoe UI" panose="020B0502040204020203" pitchFamily="34" charset="0"/>
            </a:endParaRPr>
          </a:p>
        </p:txBody>
      </p:sp>
      <p:sp>
        <p:nvSpPr>
          <p:cNvPr id="16" name="文本框 15">
            <a:extLst>
              <a:ext uri="{FF2B5EF4-FFF2-40B4-BE49-F238E27FC236}">
                <a16:creationId xmlns:a16="http://schemas.microsoft.com/office/drawing/2014/main" id="{13C16402-6ABC-3542-8D28-056B194D8F97}"/>
              </a:ext>
            </a:extLst>
          </p:cNvPr>
          <p:cNvSpPr txBox="1"/>
          <p:nvPr/>
        </p:nvSpPr>
        <p:spPr>
          <a:xfrm>
            <a:off x="3945354" y="2295880"/>
            <a:ext cx="2236510" cy="707886"/>
          </a:xfrm>
          <a:prstGeom prst="rect">
            <a:avLst/>
          </a:prstGeom>
          <a:noFill/>
        </p:spPr>
        <p:txBody>
          <a:bodyPr wrap="none" rtlCol="0">
            <a:spAutoFit/>
          </a:bodyPr>
          <a:lstStyle/>
          <a:p>
            <a:r>
              <a:rPr lang="zh-CN" altLang="en-US" sz="4000" dirty="0">
                <a:solidFill>
                  <a:srgbClr val="2B579A"/>
                </a:solidFill>
                <a:latin typeface="微软雅黑" panose="020B0503020204020204" pitchFamily="34" charset="-122"/>
                <a:ea typeface="微软雅黑" panose="020B0503020204020204" pitchFamily="34" charset="-122"/>
              </a:rPr>
              <a:t>打开方式</a:t>
            </a:r>
          </a:p>
        </p:txBody>
      </p:sp>
      <p:sp>
        <p:nvSpPr>
          <p:cNvPr id="17" name="文本框 16">
            <a:extLst>
              <a:ext uri="{FF2B5EF4-FFF2-40B4-BE49-F238E27FC236}">
                <a16:creationId xmlns:a16="http://schemas.microsoft.com/office/drawing/2014/main" id="{9EFF7363-6D32-164B-B0EB-DE5F5F435766}"/>
              </a:ext>
            </a:extLst>
          </p:cNvPr>
          <p:cNvSpPr txBox="1"/>
          <p:nvPr/>
        </p:nvSpPr>
        <p:spPr>
          <a:xfrm>
            <a:off x="3878666" y="3352949"/>
            <a:ext cx="6318574" cy="871392"/>
          </a:xfrm>
          <a:prstGeom prst="rect">
            <a:avLst/>
          </a:prstGeom>
          <a:noFill/>
        </p:spPr>
        <p:txBody>
          <a:bodyPr wrap="square" rtlCol="0">
            <a:spAutoFit/>
          </a:bodyPr>
          <a:lstStyle/>
          <a:p>
            <a:pPr>
              <a:lnSpc>
                <a:spcPct val="150000"/>
              </a:lnSpc>
            </a:pPr>
            <a:r>
              <a:rPr lang="zh-CN" altLang="en-US" dirty="0"/>
              <a:t>由于不同的用户想要快速访问开发者工具的不同部分，所以开发者工具提供了多种打开方式。</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2">
            <a:extLst>
              <a:ext uri="{FF2B5EF4-FFF2-40B4-BE49-F238E27FC236}">
                <a16:creationId xmlns:a16="http://schemas.microsoft.com/office/drawing/2014/main" id="{370E26B3-898D-074E-994A-C9EFE381310B}"/>
              </a:ext>
            </a:extLst>
          </p:cNvPr>
          <p:cNvCxnSpPr/>
          <p:nvPr/>
        </p:nvCxnSpPr>
        <p:spPr>
          <a:xfrm>
            <a:off x="3537022" y="3155182"/>
            <a:ext cx="6450480" cy="0"/>
          </a:xfrm>
          <a:prstGeom prst="line">
            <a:avLst/>
          </a:prstGeom>
          <a:ln w="15875">
            <a:solidFill>
              <a:srgbClr val="2B579A"/>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BF576B86-56BB-B74A-BB9E-FE682642595C}"/>
              </a:ext>
            </a:extLst>
          </p:cNvPr>
          <p:cNvSpPr/>
          <p:nvPr/>
        </p:nvSpPr>
        <p:spPr>
          <a:xfrm>
            <a:off x="2570805" y="5051810"/>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FA732AA-5E67-7F4B-A209-C7492592A8A6}"/>
              </a:ext>
            </a:extLst>
          </p:cNvPr>
          <p:cNvSpPr/>
          <p:nvPr/>
        </p:nvSpPr>
        <p:spPr>
          <a:xfrm>
            <a:off x="1577693" y="4557766"/>
            <a:ext cx="309823" cy="309823"/>
          </a:xfrm>
          <a:prstGeom prst="ellipse">
            <a:avLst/>
          </a:prstGeom>
          <a:solidFill>
            <a:srgbClr val="2B579A"/>
          </a:solidFill>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6AD8365-F458-9D44-B7B2-60D260C35322}"/>
              </a:ext>
            </a:extLst>
          </p:cNvPr>
          <p:cNvSpPr/>
          <p:nvPr/>
        </p:nvSpPr>
        <p:spPr>
          <a:xfrm>
            <a:off x="1848999" y="6108561"/>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E9830CFD-B610-754B-9C8A-8CBA269E4CE7}"/>
              </a:ext>
            </a:extLst>
          </p:cNvPr>
          <p:cNvSpPr/>
          <p:nvPr/>
        </p:nvSpPr>
        <p:spPr>
          <a:xfrm>
            <a:off x="2791869" y="5716676"/>
            <a:ext cx="147376" cy="147376"/>
          </a:xfrm>
          <a:prstGeom prst="ellipse">
            <a:avLst/>
          </a:prstGeom>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752039E1-39D1-0849-911E-263F266009B6}"/>
              </a:ext>
            </a:extLst>
          </p:cNvPr>
          <p:cNvSpPr/>
          <p:nvPr/>
        </p:nvSpPr>
        <p:spPr>
          <a:xfrm>
            <a:off x="2359790" y="4068746"/>
            <a:ext cx="147376" cy="147376"/>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08369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743884" y="2228409"/>
            <a:ext cx="1529714" cy="2012743"/>
            <a:chOff x="1743884" y="1774372"/>
            <a:chExt cx="1529714" cy="2012743"/>
          </a:xfrm>
        </p:grpSpPr>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743884" y="3206058"/>
              <a:ext cx="1529714"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Network</a:t>
              </a:r>
            </a:p>
          </p:txBody>
        </p:sp>
      </p:grpSp>
      <p:sp>
        <p:nvSpPr>
          <p:cNvPr id="8" name="椭圆 7"/>
          <p:cNvSpPr/>
          <p:nvPr/>
        </p:nvSpPr>
        <p:spPr>
          <a:xfrm>
            <a:off x="5310194" y="3630872"/>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2243834"/>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2373549"/>
            <a:ext cx="172354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网络面板使用</a:t>
            </a:r>
          </a:p>
        </p:txBody>
      </p:sp>
      <p:sp>
        <p:nvSpPr>
          <p:cNvPr id="30" name="文本框 29"/>
          <p:cNvSpPr txBox="1"/>
          <p:nvPr/>
        </p:nvSpPr>
        <p:spPr>
          <a:xfrm>
            <a:off x="6625648" y="3745557"/>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请求分析</a:t>
            </a:r>
          </a:p>
        </p:txBody>
      </p:sp>
    </p:spTree>
    <p:extLst>
      <p:ext uri="{BB962C8B-B14F-4D97-AF65-F5344CB8AC3E}">
        <p14:creationId xmlns:p14="http://schemas.microsoft.com/office/powerpoint/2010/main" val="163499484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网络面板使用</a:t>
            </a:r>
          </a:p>
        </p:txBody>
      </p:sp>
      <p:sp>
        <p:nvSpPr>
          <p:cNvPr id="4" name="文本框 3"/>
          <p:cNvSpPr txBox="1"/>
          <p:nvPr/>
        </p:nvSpPr>
        <p:spPr>
          <a:xfrm>
            <a:off x="7744389" y="2109543"/>
            <a:ext cx="3695549" cy="374211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默认情况下，只要开发者工具处于打开状态就会在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Network</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面板中记录所有网络请求。</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Network</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面板中的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停止记录网络日志</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，或在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Network</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面板处于选中状态时按 </a:t>
            </a:r>
            <a:r>
              <a:rPr lang="en-US" altLang="zh-CN" sz="1600" b="1" dirty="0" err="1">
                <a:solidFill>
                  <a:schemeClr val="tx1">
                    <a:lumMod val="75000"/>
                    <a:lumOff val="25000"/>
                  </a:schemeClr>
                </a:solidFill>
                <a:latin typeface="微软雅黑" panose="020B0503020204020204" charset="-122"/>
                <a:ea typeface="微软雅黑" panose="020B0503020204020204" charset="-122"/>
                <a:sym typeface="+mn-ea"/>
              </a:rPr>
              <a:t>Command+E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Mac</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或 </a:t>
            </a:r>
            <a:r>
              <a:rPr lang="en-US" altLang="zh-CN" sz="1600" b="1" dirty="0" err="1">
                <a:solidFill>
                  <a:schemeClr val="tx1">
                    <a:lumMod val="75000"/>
                    <a:lumOff val="25000"/>
                  </a:schemeClr>
                </a:solidFill>
                <a:latin typeface="微软雅黑" panose="020B0503020204020204" charset="-122"/>
                <a:ea typeface="微软雅黑" panose="020B0503020204020204" charset="-122"/>
                <a:sym typeface="+mn-ea"/>
              </a:rPr>
              <a:t>Control+E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Windows</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，按钮变成灰色则表示不再记录请求。</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清除</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可以清除所有已记录的网络请求。</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2248B6C-F786-064C-90C8-B2A5B9C2961C}"/>
              </a:ext>
            </a:extLst>
          </p:cNvPr>
          <p:cNvPicPr>
            <a:picLocks noChangeAspect="1"/>
          </p:cNvPicPr>
          <p:nvPr/>
        </p:nvPicPr>
        <p:blipFill>
          <a:blip r:embed="rId2"/>
          <a:stretch>
            <a:fillRect/>
          </a:stretch>
        </p:blipFill>
        <p:spPr>
          <a:xfrm>
            <a:off x="9149038" y="3678709"/>
            <a:ext cx="292100" cy="292100"/>
          </a:xfrm>
          <a:prstGeom prst="rect">
            <a:avLst/>
          </a:prstGeom>
        </p:spPr>
      </p:pic>
      <p:pic>
        <p:nvPicPr>
          <p:cNvPr id="6" name="图片 5">
            <a:extLst>
              <a:ext uri="{FF2B5EF4-FFF2-40B4-BE49-F238E27FC236}">
                <a16:creationId xmlns:a16="http://schemas.microsoft.com/office/drawing/2014/main" id="{A3E99133-FC37-5845-8807-D0BA39C40776}"/>
              </a:ext>
            </a:extLst>
          </p:cNvPr>
          <p:cNvPicPr>
            <a:picLocks noChangeAspect="1"/>
          </p:cNvPicPr>
          <p:nvPr/>
        </p:nvPicPr>
        <p:blipFill>
          <a:blip r:embed="rId3"/>
          <a:stretch>
            <a:fillRect/>
          </a:stretch>
        </p:blipFill>
        <p:spPr>
          <a:xfrm>
            <a:off x="9660082" y="5174222"/>
            <a:ext cx="228600" cy="228600"/>
          </a:xfrm>
          <a:prstGeom prst="rect">
            <a:avLst/>
          </a:prstGeom>
        </p:spPr>
      </p:pic>
      <p:pic>
        <p:nvPicPr>
          <p:cNvPr id="11" name="图片 10">
            <a:extLst>
              <a:ext uri="{FF2B5EF4-FFF2-40B4-BE49-F238E27FC236}">
                <a16:creationId xmlns:a16="http://schemas.microsoft.com/office/drawing/2014/main" id="{3F744F8E-E21A-F047-B160-DCE6C25EC3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52062" y="1577771"/>
            <a:ext cx="6691045" cy="3702458"/>
          </a:xfrm>
          <a:prstGeom prst="rect">
            <a:avLst/>
          </a:prstGeom>
        </p:spPr>
      </p:pic>
    </p:spTree>
    <p:extLst>
      <p:ext uri="{BB962C8B-B14F-4D97-AF65-F5344CB8AC3E}">
        <p14:creationId xmlns:p14="http://schemas.microsoft.com/office/powerpoint/2010/main" val="95586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网络面板使用</a:t>
            </a:r>
          </a:p>
        </p:txBody>
      </p:sp>
      <p:sp>
        <p:nvSpPr>
          <p:cNvPr id="4" name="文本框 3"/>
          <p:cNvSpPr txBox="1"/>
          <p:nvPr/>
        </p:nvSpPr>
        <p:spPr>
          <a:xfrm>
            <a:off x="7470612" y="2109543"/>
            <a:ext cx="4277442" cy="374211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选中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Network</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面板上的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Preserve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log</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复选框，开发者工具会保留所有请求，直到复选框取消选中状态。</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要模拟用户初次体验网站，可以选中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Disable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cache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复选框，开发者工具会禁用浏览器缓存。</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右击请求列表中的任意位置，选择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Clear</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browser</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cache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可以手动清除浏览器缓存。</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右击某一个网络请求，选择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Replay</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XHR</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可以重新发起请求。</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85073C89-D2CB-7D41-8973-47FFC2634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3946" y="1606494"/>
            <a:ext cx="6751984" cy="3645011"/>
          </a:xfrm>
          <a:prstGeom prst="rect">
            <a:avLst/>
          </a:prstGeom>
        </p:spPr>
      </p:pic>
    </p:spTree>
    <p:extLst>
      <p:ext uri="{BB962C8B-B14F-4D97-AF65-F5344CB8AC3E}">
        <p14:creationId xmlns:p14="http://schemas.microsoft.com/office/powerpoint/2010/main" val="40748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网络面板使用</a:t>
            </a:r>
          </a:p>
        </p:txBody>
      </p:sp>
      <p:sp>
        <p:nvSpPr>
          <p:cNvPr id="4" name="文本框 3"/>
          <p:cNvSpPr txBox="1"/>
          <p:nvPr/>
        </p:nvSpPr>
        <p:spPr>
          <a:xfrm>
            <a:off x="7744389" y="2109543"/>
            <a:ext cx="3747956" cy="374211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利用开发者工具可以在页面加载期间捕获屏幕截图，用来分析渲染时长和用户等待页面加载时的体验。</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Network</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面板中的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网络设置</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，选中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Capture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screenshots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复选框，在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Network</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面板处于</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选中状态</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时重新加载页面即可捕获屏幕截图。</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单击屏幕截图的缩略图可以过滤掉捕获该屏幕截图后发起的网络请求，双击缩略图可以将其放大。</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6E89BD-762A-9840-87BD-DC3D35D92F9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99655" y="768946"/>
            <a:ext cx="6625531" cy="3678641"/>
          </a:xfrm>
          <a:prstGeom prst="rect">
            <a:avLst/>
          </a:prstGeom>
        </p:spPr>
        <p:style>
          <a:lnRef idx="2">
            <a:schemeClr val="accent3"/>
          </a:lnRef>
          <a:fillRef idx="1">
            <a:schemeClr val="lt1"/>
          </a:fillRef>
          <a:effectRef idx="0">
            <a:schemeClr val="accent3"/>
          </a:effectRef>
          <a:fontRef idx="minor">
            <a:schemeClr val="dk1"/>
          </a:fontRef>
        </p:style>
      </p:pic>
      <p:pic>
        <p:nvPicPr>
          <p:cNvPr id="12" name="图片 11">
            <a:extLst>
              <a:ext uri="{FF2B5EF4-FFF2-40B4-BE49-F238E27FC236}">
                <a16:creationId xmlns:a16="http://schemas.microsoft.com/office/drawing/2014/main" id="{DFB0E1E3-9F93-A34E-8E56-A83416DE7E3C}"/>
              </a:ext>
            </a:extLst>
          </p:cNvPr>
          <p:cNvPicPr>
            <a:picLocks noChangeAspect="1"/>
          </p:cNvPicPr>
          <p:nvPr/>
        </p:nvPicPr>
        <p:blipFill>
          <a:blip r:embed="rId3"/>
          <a:stretch>
            <a:fillRect/>
          </a:stretch>
        </p:blipFill>
        <p:spPr>
          <a:xfrm>
            <a:off x="8301179" y="3715906"/>
            <a:ext cx="203200" cy="215900"/>
          </a:xfrm>
          <a:prstGeom prst="rect">
            <a:avLst/>
          </a:prstGeom>
        </p:spPr>
      </p:pic>
      <p:pic>
        <p:nvPicPr>
          <p:cNvPr id="13" name="图片 12">
            <a:extLst>
              <a:ext uri="{FF2B5EF4-FFF2-40B4-BE49-F238E27FC236}">
                <a16:creationId xmlns:a16="http://schemas.microsoft.com/office/drawing/2014/main" id="{3CF98979-C405-0E43-8FAF-5EF00BAFEDA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908311" y="2924915"/>
            <a:ext cx="5416875" cy="2924787"/>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88966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网络面板使用</a:t>
            </a:r>
          </a:p>
        </p:txBody>
      </p:sp>
      <p:sp>
        <p:nvSpPr>
          <p:cNvPr id="4" name="文本框 3"/>
          <p:cNvSpPr txBox="1"/>
          <p:nvPr/>
        </p:nvSpPr>
        <p:spPr>
          <a:xfrm>
            <a:off x="7619697" y="2109543"/>
            <a:ext cx="3936820" cy="189545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可以按照</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属性</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Filter</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文本框中输入域名、大小等）、</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类型</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XHR</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JS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等按钮）、</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时间</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 概览 窗格上单击或拖动，显示该时间范围内处于活动状态的请求）</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过滤网络请求</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9E72BB3-8E30-5C4C-B483-F61D534455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1445" y="1477786"/>
            <a:ext cx="6545258" cy="3902427"/>
          </a:xfrm>
          <a:prstGeom prst="rect">
            <a:avLst/>
          </a:prstGeom>
        </p:spPr>
      </p:pic>
    </p:spTree>
    <p:extLst>
      <p:ext uri="{BB962C8B-B14F-4D97-AF65-F5344CB8AC3E}">
        <p14:creationId xmlns:p14="http://schemas.microsoft.com/office/powerpoint/2010/main" val="3797677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请求分析</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805194" cy="1526123"/>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通过 </a:t>
            </a:r>
            <a:r>
              <a:rPr lang="zh-CN" altLang="en-US" sz="1600" b="1" dirty="0">
                <a:solidFill>
                  <a:schemeClr val="tx1">
                    <a:lumMod val="75000"/>
                    <a:lumOff val="25000"/>
                  </a:schemeClr>
                </a:solidFill>
                <a:latin typeface="微软雅黑" panose="020B0503020204020204" charset="-122"/>
                <a:ea typeface="微软雅黑" panose="020B0503020204020204" charset="-122"/>
              </a:rPr>
              <a:t>请求表格</a:t>
            </a:r>
            <a:r>
              <a:rPr lang="zh-CN" altLang="en-US" sz="1600" dirty="0">
                <a:solidFill>
                  <a:schemeClr val="tx1">
                    <a:lumMod val="75000"/>
                    <a:lumOff val="25000"/>
                  </a:schemeClr>
                </a:solidFill>
                <a:latin typeface="微软雅黑" panose="020B0503020204020204" charset="-122"/>
                <a:ea typeface="微软雅黑" panose="020B0503020204020204" charset="-122"/>
              </a:rPr>
              <a:t> 可以查看开发者工具打开后发出的所有请求日志。单击请求或将鼠标指针悬停在请求上可以查看更多信息。</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9CAF09DF-B7D3-4948-ABE9-DDB48C82B9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3131" y="1412016"/>
            <a:ext cx="6782063" cy="4033968"/>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5733453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txBox="1">
            <a:spLocks/>
          </p:cNvSpPr>
          <p:nvPr/>
        </p:nvSpPr>
        <p:spPr>
          <a:xfrm>
            <a:off x="862463" y="1727171"/>
            <a:ext cx="3307305"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1.Name</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资源的文件名或标识符。</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2.Status</a:t>
            </a:r>
          </a:p>
          <a:p>
            <a:pPr marL="0" indent="457200">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HTTP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状态码。</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3.Domain</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网络域名。</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4.Type</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请求资源的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MIME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类型。</a:t>
            </a:r>
          </a:p>
          <a:p>
            <a:pPr marL="0" indent="0">
              <a:lnSpc>
                <a:spcPct val="150000"/>
              </a:lnSpc>
              <a:buNone/>
            </a:pPr>
            <a:endParaRPr lang="zh-CN" altLang="en-US" sz="1600" dirty="0">
              <a:latin typeface="微软雅黑" panose="020B0503020204020204" pitchFamily="34" charset="-122"/>
              <a:ea typeface="微软雅黑" panose="020B0503020204020204" pitchFamily="34" charset="-122"/>
            </a:endParaRPr>
          </a:p>
        </p:txBody>
      </p:sp>
      <p:sp>
        <p:nvSpPr>
          <p:cNvPr id="4" name="标题 5"/>
          <p:cNvSpPr txBox="1">
            <a:spLocks/>
          </p:cNvSpPr>
          <p:nvPr/>
        </p:nvSpPr>
        <p:spPr>
          <a:xfrm>
            <a:off x="2513762" y="1021187"/>
            <a:ext cx="7164475" cy="458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000" b="1" dirty="0">
                <a:solidFill>
                  <a:srgbClr val="2B579A"/>
                </a:solidFill>
                <a:latin typeface="微软雅黑" panose="020B0503020204020204" pitchFamily="34" charset="-122"/>
                <a:ea typeface="微软雅黑" panose="020B0503020204020204" pitchFamily="34" charset="-122"/>
              </a:rPr>
              <a:t>请求表格显示信息</a:t>
            </a:r>
            <a:endParaRPr lang="en-US" altLang="zh-CN" sz="2000" b="1" dirty="0">
              <a:solidFill>
                <a:srgbClr val="2B579A"/>
              </a:solidFill>
              <a:latin typeface="微软雅黑" panose="020B0503020204020204" pitchFamily="34" charset="-122"/>
              <a:ea typeface="微软雅黑" panose="020B0503020204020204" pitchFamily="34" charset="-122"/>
            </a:endParaRPr>
          </a:p>
          <a:p>
            <a:pPr algn="ctr"/>
            <a:endParaRPr lang="zh-CN" altLang="en-US" sz="2000" b="1" dirty="0">
              <a:solidFill>
                <a:srgbClr val="2B579A"/>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rot="1624762">
            <a:off x="164885" y="-161620"/>
            <a:ext cx="1729406" cy="987687"/>
            <a:chOff x="173892" y="5784505"/>
            <a:chExt cx="1729406" cy="987687"/>
          </a:xfrm>
        </p:grpSpPr>
        <p:sp>
          <p:nvSpPr>
            <p:cNvPr id="7" name="椭圆 6"/>
            <p:cNvSpPr/>
            <p:nvPr/>
          </p:nvSpPr>
          <p:spPr>
            <a:xfrm>
              <a:off x="1682234" y="6420966"/>
              <a:ext cx="221064" cy="221064"/>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3892" y="6462369"/>
              <a:ext cx="309823" cy="309823"/>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91579" y="6199902"/>
              <a:ext cx="221064" cy="221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534858" y="5784505"/>
              <a:ext cx="147376" cy="147376"/>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占位符 1">
            <a:extLst>
              <a:ext uri="{FF2B5EF4-FFF2-40B4-BE49-F238E27FC236}">
                <a16:creationId xmlns:a16="http://schemas.microsoft.com/office/drawing/2014/main" id="{51D633B3-4A71-9146-BE4A-B71D86373398}"/>
              </a:ext>
            </a:extLst>
          </p:cNvPr>
          <p:cNvSpPr txBox="1">
            <a:spLocks/>
          </p:cNvSpPr>
          <p:nvPr/>
        </p:nvSpPr>
        <p:spPr>
          <a:xfrm>
            <a:off x="4169768" y="1587542"/>
            <a:ext cx="7200431" cy="437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5.Initiator</a:t>
            </a:r>
          </a:p>
          <a:p>
            <a:pPr marL="0" indent="457200">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HTML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解析器、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HTTP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重定向、</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JavaScript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函数、其他的进程或操作（例如：通过连接或在地址栏输入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URL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导航到页面中）都可以作为 请求的发起方。</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6.Size</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响应头和响应体的组合大小。</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7.Time</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从请求开始到收到响应中最后一个字节的总持续时间。</a:t>
            </a:r>
          </a:p>
          <a:p>
            <a:pPr marL="0" indent="0">
              <a:lnSpc>
                <a:spcPct val="150000"/>
              </a:lnSpc>
              <a:buNone/>
            </a:pPr>
            <a:r>
              <a:rPr lang="en-US" altLang="zh-CN" sz="1600" b="1" dirty="0">
                <a:solidFill>
                  <a:srgbClr val="2B579A"/>
                </a:solidFill>
                <a:latin typeface="最像素EX2" panose="02000000000000000000" pitchFamily="2" charset="-122"/>
                <a:ea typeface="最像素EX2" panose="02000000000000000000" pitchFamily="2" charset="-122"/>
              </a:rPr>
              <a:t>8.Waterfall</a:t>
            </a:r>
          </a:p>
          <a:p>
            <a:pPr marL="0" indent="45720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每个请求活动的可视化分解。</a:t>
            </a:r>
          </a:p>
          <a:p>
            <a:pPr marL="0" indent="0">
              <a:lnSpc>
                <a:spcPct val="150000"/>
              </a:lnSpc>
              <a:buNone/>
            </a:pP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59042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请求分析</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805194" cy="1156792"/>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点击请求表格 </a:t>
            </a:r>
            <a:r>
              <a:rPr lang="en-US" altLang="zh-CN" sz="1600" b="1" dirty="0">
                <a:solidFill>
                  <a:schemeClr val="tx1">
                    <a:lumMod val="75000"/>
                    <a:lumOff val="25000"/>
                  </a:schemeClr>
                </a:solidFill>
                <a:latin typeface="微软雅黑" panose="020B0503020204020204" charset="-122"/>
                <a:ea typeface="微软雅黑" panose="020B0503020204020204" charset="-122"/>
              </a:rPr>
              <a:t>Name</a:t>
            </a:r>
            <a:r>
              <a:rPr lang="zh-CN" altLang="en-US" sz="1600" b="1"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列中的 </a:t>
            </a:r>
            <a:r>
              <a:rPr lang="en-US" altLang="zh-CN" sz="1600" dirty="0">
                <a:solidFill>
                  <a:schemeClr val="tx1">
                    <a:lumMod val="75000"/>
                    <a:lumOff val="25000"/>
                  </a:schemeClr>
                </a:solidFill>
                <a:latin typeface="微软雅黑" panose="020B0503020204020204" charset="-122"/>
                <a:ea typeface="微软雅黑" panose="020B0503020204020204" charset="-122"/>
              </a:rPr>
              <a:t>URL</a:t>
            </a:r>
            <a:r>
              <a:rPr lang="zh-CN" altLang="en-US" sz="1600" dirty="0">
                <a:solidFill>
                  <a:schemeClr val="tx1">
                    <a:lumMod val="75000"/>
                    <a:lumOff val="25000"/>
                  </a:schemeClr>
                </a:solidFill>
                <a:latin typeface="微软雅黑" panose="020B0503020204020204" charset="-122"/>
                <a:ea typeface="微软雅黑" panose="020B0503020204020204" charset="-122"/>
              </a:rPr>
              <a:t> 可以查看 </a:t>
            </a:r>
            <a:r>
              <a:rPr lang="en-US" altLang="zh-CN" sz="1600" dirty="0">
                <a:solidFill>
                  <a:schemeClr val="tx1">
                    <a:lumMod val="75000"/>
                    <a:lumOff val="25000"/>
                  </a:schemeClr>
                </a:solidFill>
                <a:latin typeface="微软雅黑" panose="020B0503020204020204" charset="-122"/>
                <a:ea typeface="微软雅黑" panose="020B0503020204020204" charset="-122"/>
              </a:rPr>
              <a:t>HTTP</a:t>
            </a:r>
            <a:r>
              <a:rPr lang="zh-CN" altLang="en-US" sz="1600" dirty="0">
                <a:solidFill>
                  <a:schemeClr val="tx1">
                    <a:lumMod val="75000"/>
                    <a:lumOff val="25000"/>
                  </a:schemeClr>
                </a:solidFill>
                <a:latin typeface="微软雅黑" panose="020B0503020204020204" charset="-122"/>
                <a:ea typeface="微软雅黑" panose="020B0503020204020204" charset="-122"/>
              </a:rPr>
              <a:t> 请求和响应相关信息。</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457200">
              <a:lnSpc>
                <a:spcPct val="150000"/>
              </a:lnSpc>
            </a:pP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2AF13E3B-D9ED-5948-89A6-158BF23451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1378" y="655120"/>
            <a:ext cx="5496334" cy="4325517"/>
          </a:xfrm>
          <a:prstGeom prst="rect">
            <a:avLst/>
          </a:prstGeom>
        </p:spPr>
        <p:style>
          <a:lnRef idx="2">
            <a:schemeClr val="accent3"/>
          </a:lnRef>
          <a:fillRef idx="1">
            <a:schemeClr val="lt1"/>
          </a:fillRef>
          <a:effectRef idx="0">
            <a:schemeClr val="accent3"/>
          </a:effectRef>
          <a:fontRef idx="minor">
            <a:schemeClr val="dk1"/>
          </a:fontRef>
        </p:style>
      </p:pic>
      <p:pic>
        <p:nvPicPr>
          <p:cNvPr id="3" name="图片 2">
            <a:extLst>
              <a:ext uri="{FF2B5EF4-FFF2-40B4-BE49-F238E27FC236}">
                <a16:creationId xmlns:a16="http://schemas.microsoft.com/office/drawing/2014/main" id="{48019053-EA9E-724B-A810-04FA1B3788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7981" y="2330215"/>
            <a:ext cx="2653906" cy="1998785"/>
          </a:xfrm>
          <a:prstGeom prst="rect">
            <a:avLst/>
          </a:prstGeom>
        </p:spPr>
        <p:style>
          <a:lnRef idx="2">
            <a:schemeClr val="accent3"/>
          </a:lnRef>
          <a:fillRef idx="1">
            <a:schemeClr val="lt1"/>
          </a:fillRef>
          <a:effectRef idx="0">
            <a:schemeClr val="accent3"/>
          </a:effectRef>
          <a:fontRef idx="minor">
            <a:schemeClr val="dk1"/>
          </a:fontRef>
        </p:style>
      </p:pic>
      <p:pic>
        <p:nvPicPr>
          <p:cNvPr id="6" name="图片 5">
            <a:extLst>
              <a:ext uri="{FF2B5EF4-FFF2-40B4-BE49-F238E27FC236}">
                <a16:creationId xmlns:a16="http://schemas.microsoft.com/office/drawing/2014/main" id="{C8EC9355-8673-6A49-9EAB-56A6078672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57982" y="4626889"/>
            <a:ext cx="2653905" cy="1559248"/>
          </a:xfrm>
          <a:prstGeom prst="rect">
            <a:avLst/>
          </a:prstGeom>
        </p:spPr>
        <p:style>
          <a:lnRef idx="2">
            <a:schemeClr val="accent3"/>
          </a:lnRef>
          <a:fillRef idx="1">
            <a:schemeClr val="lt1"/>
          </a:fillRef>
          <a:effectRef idx="0">
            <a:schemeClr val="accent3"/>
          </a:effectRef>
          <a:fontRef idx="minor">
            <a:schemeClr val="dk1"/>
          </a:fontRef>
        </p:style>
      </p:pic>
      <p:pic>
        <p:nvPicPr>
          <p:cNvPr id="7" name="图片 6">
            <a:extLst>
              <a:ext uri="{FF2B5EF4-FFF2-40B4-BE49-F238E27FC236}">
                <a16:creationId xmlns:a16="http://schemas.microsoft.com/office/drawing/2014/main" id="{79699C1B-0223-414E-93B4-A19D913A82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378" y="5057157"/>
            <a:ext cx="3874346" cy="329851"/>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4589958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423988" y="2228409"/>
            <a:ext cx="2169505" cy="2012743"/>
            <a:chOff x="1423988" y="1774372"/>
            <a:chExt cx="2169505"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423988" y="3206058"/>
              <a:ext cx="2169505"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Performance</a:t>
              </a:r>
            </a:p>
          </p:txBody>
        </p:sp>
      </p:grpSp>
      <p:sp>
        <p:nvSpPr>
          <p:cNvPr id="8" name="椭圆 7"/>
          <p:cNvSpPr/>
          <p:nvPr/>
        </p:nvSpPr>
        <p:spPr>
          <a:xfrm>
            <a:off x="5310194" y="3638823"/>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10194" y="2251785"/>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625648" y="2381500"/>
            <a:ext cx="198002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运行时性能分析</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30" name="文本框 29"/>
          <p:cNvSpPr txBox="1"/>
          <p:nvPr/>
        </p:nvSpPr>
        <p:spPr>
          <a:xfrm>
            <a:off x="6625648" y="3753508"/>
            <a:ext cx="1980029" cy="400110"/>
          </a:xfrm>
          <a:prstGeom prst="rect">
            <a:avLst/>
          </a:prstGeom>
          <a:noFill/>
        </p:spPr>
        <p:txBody>
          <a:bodyPr wrap="none" rtlCol="0">
            <a:spAutoFit/>
          </a:bodyPr>
          <a:lstStyle/>
          <a:p>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提高运行时性能</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75074804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619697" y="2109543"/>
            <a:ext cx="3936820" cy="3141950"/>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以隐身模式（确保浏览器以干净的状态运行，不让扩展程序等影响性能测量）打开浏览器。</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在隐身窗口中加载页面：</a:t>
            </a:r>
            <a:r>
              <a:rPr lang="en-US" altLang="zh-CN" dirty="0"/>
              <a:t> </a:t>
            </a:r>
            <a:r>
              <a:rPr lang="en-US" altLang="zh-CN" dirty="0">
                <a:hlinkClick r:id="rId2"/>
              </a:rPr>
              <a:t>https://googlechrome.github.io/devtools-samples/jank/</a:t>
            </a:r>
            <a:endParaRPr lang="en-US" altLang="zh-CN" dirty="0"/>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该页面中显示一堆上下移动的蓝色小方块。</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D4F99DEA-0819-C749-BE56-FCE2E412C339}"/>
              </a:ext>
            </a:extLst>
          </p:cNvPr>
          <p:cNvPicPr>
            <a:picLocks noChangeAspect="1"/>
          </p:cNvPicPr>
          <p:nvPr/>
        </p:nvPicPr>
        <p:blipFill>
          <a:blip r:embed="rId3"/>
          <a:stretch>
            <a:fillRect/>
          </a:stretch>
        </p:blipFill>
        <p:spPr>
          <a:xfrm>
            <a:off x="1015435" y="596352"/>
            <a:ext cx="5910850" cy="5665295"/>
          </a:xfrm>
          <a:prstGeom prst="rect">
            <a:avLst/>
          </a:prstGeom>
        </p:spPr>
      </p:pic>
    </p:spTree>
    <p:extLst>
      <p:ext uri="{BB962C8B-B14F-4D97-AF65-F5344CB8AC3E}">
        <p14:creationId xmlns:p14="http://schemas.microsoft.com/office/powerpoint/2010/main" val="964140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占位符 13">
            <a:extLst>
              <a:ext uri="{FF2B5EF4-FFF2-40B4-BE49-F238E27FC236}">
                <a16:creationId xmlns:a16="http://schemas.microsoft.com/office/drawing/2014/main" id="{52FCB9E6-2030-1D48-9936-13895DAA2950}"/>
              </a:ext>
            </a:extLst>
          </p:cNvPr>
          <p:cNvPicPr>
            <a:picLocks noGrp="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3799401" y="1480890"/>
            <a:ext cx="2146300" cy="3784600"/>
          </a:xfrm>
          <a:effectLst>
            <a:outerShdw blurRad="88900" dist="88900" dir="2700000" algn="tl" rotWithShape="0">
              <a:prstClr val="black">
                <a:alpha val="40000"/>
              </a:prstClr>
            </a:outerShdw>
          </a:effectLst>
        </p:spPr>
      </p:pic>
      <p:sp>
        <p:nvSpPr>
          <p:cNvPr id="3" name="文本框 2"/>
          <p:cNvSpPr txBox="1"/>
          <p:nvPr/>
        </p:nvSpPr>
        <p:spPr>
          <a:xfrm>
            <a:off x="755601" y="1285591"/>
            <a:ext cx="2843423" cy="369332"/>
          </a:xfrm>
          <a:prstGeom prst="rect">
            <a:avLst/>
          </a:prstGeom>
          <a:noFill/>
          <a:effectLst/>
        </p:spPr>
        <p:txBody>
          <a:bodyPr wrap="square" rtlCol="0">
            <a:spAutoFit/>
          </a:bodyPr>
          <a:lstStyle/>
          <a:p>
            <a:r>
              <a:rPr lang="zh-CN" altLang="en-US" b="1" dirty="0"/>
              <a:t>检查 </a:t>
            </a:r>
            <a:r>
              <a:rPr lang="en-US" altLang="zh-CN" b="1" dirty="0"/>
              <a:t>DOM </a:t>
            </a:r>
            <a:r>
              <a:rPr lang="zh-CN" altLang="en-US" b="1" dirty="0"/>
              <a:t>或 </a:t>
            </a:r>
            <a:r>
              <a:rPr lang="en-US" altLang="zh-CN" b="1" dirty="0"/>
              <a:t>CSS</a:t>
            </a:r>
          </a:p>
        </p:txBody>
      </p:sp>
      <p:sp>
        <p:nvSpPr>
          <p:cNvPr id="4" name="文本框 3"/>
          <p:cNvSpPr txBox="1"/>
          <p:nvPr/>
        </p:nvSpPr>
        <p:spPr>
          <a:xfrm>
            <a:off x="755601" y="2726998"/>
            <a:ext cx="2863800" cy="2264787"/>
          </a:xfrm>
          <a:prstGeom prst="rect">
            <a:avLst/>
          </a:prstGeom>
          <a:noFill/>
        </p:spPr>
        <p:txBody>
          <a:bodyPr wrap="square" rtlCol="0">
            <a:spAutoFit/>
          </a:bodyPr>
          <a:lstStyle/>
          <a:p>
            <a:pPr indent="457200"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如果需要检查 </a:t>
            </a:r>
            <a:r>
              <a:rPr lang="en-US" altLang="zh-CN" sz="1600" dirty="0">
                <a:solidFill>
                  <a:schemeClr val="tx1">
                    <a:lumMod val="75000"/>
                    <a:lumOff val="25000"/>
                  </a:schemeClr>
                </a:solidFill>
                <a:latin typeface="微软雅黑" panose="020B0503020204020204" charset="-122"/>
                <a:ea typeface="微软雅黑" panose="020B0503020204020204" charset="-122"/>
              </a:rPr>
              <a:t>DOM </a:t>
            </a:r>
            <a:r>
              <a:rPr lang="zh-CN" altLang="en-US" sz="1600" dirty="0">
                <a:solidFill>
                  <a:schemeClr val="tx1">
                    <a:lumMod val="75000"/>
                    <a:lumOff val="25000"/>
                  </a:schemeClr>
                </a:solidFill>
                <a:latin typeface="微软雅黑" panose="020B0503020204020204" charset="-122"/>
                <a:ea typeface="微软雅黑" panose="020B0503020204020204" charset="-122"/>
              </a:rPr>
              <a:t>节点的样式或属性，请右键单击该元素并选择“</a:t>
            </a:r>
            <a:r>
              <a:rPr lang="zh-CN" altLang="en-US" sz="1600" b="1" dirty="0">
                <a:solidFill>
                  <a:schemeClr val="tx1">
                    <a:lumMod val="75000"/>
                    <a:lumOff val="25000"/>
                  </a:schemeClr>
                </a:solidFill>
                <a:latin typeface="微软雅黑" panose="020B0503020204020204" charset="-122"/>
                <a:ea typeface="微软雅黑" panose="020B0503020204020204" charset="-122"/>
              </a:rPr>
              <a:t>检查</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快捷键：</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Command+Option+C</a:t>
            </a:r>
            <a:r>
              <a:rPr lang="en-US" altLang="zh-CN" sz="1600" dirty="0">
                <a:solidFill>
                  <a:schemeClr val="tx1">
                    <a:lumMod val="75000"/>
                    <a:lumOff val="25000"/>
                  </a:schemeClr>
                </a:solidFill>
                <a:latin typeface="微软雅黑" panose="020B0503020204020204" charset="-122"/>
                <a:ea typeface="微软雅黑" panose="020B0503020204020204" charset="-122"/>
              </a:rPr>
              <a:t> (Mac)</a:t>
            </a: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Control+Shift+C</a:t>
            </a:r>
            <a:r>
              <a:rPr lang="en-US" altLang="zh-CN" sz="1600" dirty="0">
                <a:solidFill>
                  <a:schemeClr val="tx1">
                    <a:lumMod val="75000"/>
                    <a:lumOff val="25000"/>
                  </a:schemeClr>
                </a:solidFill>
                <a:latin typeface="微软雅黑" panose="020B0503020204020204" charset="-122"/>
                <a:ea typeface="微软雅黑" panose="020B0503020204020204" charset="-122"/>
              </a:rPr>
              <a:t> (Windows)</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5" name="组合 4"/>
          <p:cNvGrpSpPr/>
          <p:nvPr/>
        </p:nvGrpSpPr>
        <p:grpSpPr>
          <a:xfrm>
            <a:off x="913645" y="2208253"/>
            <a:ext cx="743880" cy="180635"/>
            <a:chOff x="461645" y="1546225"/>
            <a:chExt cx="743880" cy="180635"/>
          </a:xfrm>
        </p:grpSpPr>
        <p:sp>
          <p:nvSpPr>
            <p:cNvPr id="6" name="十字星 5"/>
            <p:cNvSpPr/>
            <p:nvPr/>
          </p:nvSpPr>
          <p:spPr>
            <a:xfrm>
              <a:off x="46164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星 6"/>
            <p:cNvSpPr/>
            <p:nvPr/>
          </p:nvSpPr>
          <p:spPr>
            <a:xfrm>
              <a:off x="751205" y="1546225"/>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十字星 7"/>
            <p:cNvSpPr/>
            <p:nvPr/>
          </p:nvSpPr>
          <p:spPr>
            <a:xfrm>
              <a:off x="102552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57E75C76-DAC3-F54B-83E5-C0F0BDB7C10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36807" y="863650"/>
            <a:ext cx="5182355" cy="5125751"/>
          </a:xfrm>
          <a:prstGeom prst="rect">
            <a:avLst/>
          </a:prstGeom>
        </p:spPr>
      </p:pic>
    </p:spTree>
    <p:extLst>
      <p:ext uri="{BB962C8B-B14F-4D97-AF65-F5344CB8AC3E}">
        <p14:creationId xmlns:p14="http://schemas.microsoft.com/office/powerpoint/2010/main" val="41936477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619697" y="2109543"/>
            <a:ext cx="3936820" cy="1895455"/>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在开发者工具中选中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Performance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面板，选中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Screenshots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复选框。</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捕获设置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按钮，限制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减速</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4</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倍。</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AA8A039-12C2-AE47-92BD-580881826A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1445" y="770286"/>
            <a:ext cx="6537444" cy="5317428"/>
          </a:xfrm>
          <a:prstGeom prst="rect">
            <a:avLst/>
          </a:prstGeom>
        </p:spPr>
      </p:pic>
    </p:spTree>
    <p:extLst>
      <p:ext uri="{BB962C8B-B14F-4D97-AF65-F5344CB8AC3E}">
        <p14:creationId xmlns:p14="http://schemas.microsoft.com/office/powerpoint/2010/main" val="188181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619697" y="2109543"/>
            <a:ext cx="3936820" cy="226478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Add</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10</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按钮，直到蓝色方块的移动速度比以前明显变慢。</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此时，点击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Optimize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按钮，蓝色方块会移动得更快更顺畅。</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点击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Un-Optimize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按钮后，蓝色方块移动会再次变慢，再次出现卡顿。</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在线媒体 6" descr="屏幕录制2022-01-09 下午6.54.52.mov">
            <a:hlinkClick r:id="" action="ppaction://media"/>
            <a:extLst>
              <a:ext uri="{FF2B5EF4-FFF2-40B4-BE49-F238E27FC236}">
                <a16:creationId xmlns:a16="http://schemas.microsoft.com/office/drawing/2014/main" id="{7B688BE7-AD73-D749-A0DA-1251224C00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1445" y="765313"/>
            <a:ext cx="6566728" cy="5327374"/>
          </a:xfrm>
          <a:prstGeom prst="rect">
            <a:avLst/>
          </a:prstGeom>
        </p:spPr>
      </p:pic>
    </p:spTree>
    <p:extLst>
      <p:ext uri="{BB962C8B-B14F-4D97-AF65-F5344CB8AC3E}">
        <p14:creationId xmlns:p14="http://schemas.microsoft.com/office/powerpoint/2010/main" val="249592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619697" y="2109543"/>
            <a:ext cx="3936820" cy="3003451"/>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时间、空间、数量相同的情况下，为什么优化后蓝色方块移动得更快？需要通过检测未优化版本中的性能瓶颈来解开疑惑。</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Performance</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面板中点击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记录</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    ，开发者工具会在页面运行时捕获性能测量。等待几秒钟，点击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Stop</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按钮进行数据处理，面板中会展示检测结果。</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B3F9FE9-E2D8-6747-A99F-EFD64D51BE4F}"/>
              </a:ext>
            </a:extLst>
          </p:cNvPr>
          <p:cNvPicPr>
            <a:picLocks noChangeAspect="1"/>
          </p:cNvPicPr>
          <p:nvPr/>
        </p:nvPicPr>
        <p:blipFill>
          <a:blip r:embed="rId2"/>
          <a:stretch>
            <a:fillRect/>
          </a:stretch>
        </p:blipFill>
        <p:spPr>
          <a:xfrm>
            <a:off x="8158857" y="4092714"/>
            <a:ext cx="203200" cy="203200"/>
          </a:xfrm>
          <a:prstGeom prst="rect">
            <a:avLst/>
          </a:prstGeom>
        </p:spPr>
      </p:pic>
      <p:pic>
        <p:nvPicPr>
          <p:cNvPr id="7" name="图片 6">
            <a:extLst>
              <a:ext uri="{FF2B5EF4-FFF2-40B4-BE49-F238E27FC236}">
                <a16:creationId xmlns:a16="http://schemas.microsoft.com/office/drawing/2014/main" id="{5244B6D1-D159-314B-B30A-1F82A9403C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445" y="764019"/>
            <a:ext cx="6301990" cy="5329961"/>
          </a:xfrm>
          <a:prstGeom prst="rect">
            <a:avLst/>
          </a:prstGeom>
        </p:spPr>
      </p:pic>
    </p:spTree>
    <p:extLst>
      <p:ext uri="{BB962C8B-B14F-4D97-AF65-F5344CB8AC3E}">
        <p14:creationId xmlns:p14="http://schemas.microsoft.com/office/powerpoint/2010/main" val="273356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541319" y="1880945"/>
            <a:ext cx="4058497" cy="4111447"/>
          </a:xfrm>
          <a:prstGeom prst="rect">
            <a:avLst/>
          </a:prstGeom>
          <a:noFill/>
        </p:spPr>
        <p:txBody>
          <a:bodyPr wrap="square" rtlCol="0">
            <a:spAutoFit/>
          </a:bodyPr>
          <a:lstStyle/>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FPS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（每秒帧数）是测量动画性能时最重要的指标，当帧率达到</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60</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FPS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时，动画看起来就会很流畅。</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FPS</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图表上的红色条意味着帧率很低，已经严重影响到了用户体验。</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FPS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图表下方是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图表，它的颜色与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Summary</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选项卡中的颜色相对应。</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图表中充满色彩事实上意味着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在录制过程中已经超负荷了。</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将鼠标指针悬停在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FPS</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CPU</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或 </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NET</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图标上，会显示当时对应时间点的屏幕截图。</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1445" y="854766"/>
            <a:ext cx="6245024" cy="5148467"/>
          </a:xfrm>
          <a:prstGeom prst="rect">
            <a:avLst/>
          </a:prstGeom>
        </p:spPr>
      </p:pic>
    </p:spTree>
    <p:extLst>
      <p:ext uri="{BB962C8B-B14F-4D97-AF65-F5344CB8AC3E}">
        <p14:creationId xmlns:p14="http://schemas.microsoft.com/office/powerpoint/2010/main" val="395131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运行时性能分析</a:t>
            </a:r>
          </a:p>
        </p:txBody>
      </p:sp>
      <p:sp>
        <p:nvSpPr>
          <p:cNvPr id="4" name="文本框 3"/>
          <p:cNvSpPr txBox="1"/>
          <p:nvPr/>
        </p:nvSpPr>
        <p:spPr>
          <a:xfrm>
            <a:off x="7619696" y="2109543"/>
            <a:ext cx="4241377" cy="4111447"/>
          </a:xfrm>
          <a:prstGeom prst="rect">
            <a:avLst/>
          </a:prstGeom>
          <a:noFill/>
        </p:spPr>
        <p:txBody>
          <a:bodyPr wrap="square" rtlCol="0">
            <a:spAutoFit/>
          </a:bodyPr>
          <a:lstStyle/>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通过测量可以看到，该页面大部分的时间都用于渲染，所以减少渲染花费的时间就是我们优化的目标。</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展开 </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Main</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部分，开发者工具向我们展示了随着时间推移，主线程上的活动火焰图。</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x</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轴代表记录的时间，</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y</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轴代表调用堆栈。每个条形代表一个事件，越长表示花费的时间越多。</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条形右上角的红色三角表示该事件存在问题警告，点击存在警告的事件，</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Summary</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 选项卡中会提供有关事件的更多信息。</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2C14A11F-F10B-0840-96AC-276A0991F8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445" y="469995"/>
            <a:ext cx="4992825" cy="2582496"/>
          </a:xfrm>
          <a:prstGeom prst="rect">
            <a:avLst/>
          </a:prstGeom>
        </p:spPr>
        <p:style>
          <a:lnRef idx="2">
            <a:schemeClr val="accent3"/>
          </a:lnRef>
          <a:fillRef idx="1">
            <a:schemeClr val="lt1"/>
          </a:fillRef>
          <a:effectRef idx="0">
            <a:schemeClr val="accent3"/>
          </a:effectRef>
          <a:fontRef idx="minor">
            <a:schemeClr val="dk1"/>
          </a:fontRef>
        </p:style>
      </p:pic>
      <p:pic>
        <p:nvPicPr>
          <p:cNvPr id="11" name="图片 10">
            <a:extLst>
              <a:ext uri="{FF2B5EF4-FFF2-40B4-BE49-F238E27FC236}">
                <a16:creationId xmlns:a16="http://schemas.microsoft.com/office/drawing/2014/main" id="{7CE32214-C015-D543-BE98-08BB50F7BD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445" y="3219506"/>
            <a:ext cx="3849825" cy="3168499"/>
          </a:xfrm>
          <a:prstGeom prst="rect">
            <a:avLst/>
          </a:prstGeom>
        </p:spPr>
        <p:style>
          <a:lnRef idx="2">
            <a:schemeClr val="accent3"/>
          </a:lnRef>
          <a:fillRef idx="1">
            <a:schemeClr val="lt1"/>
          </a:fillRef>
          <a:effectRef idx="0">
            <a:schemeClr val="accent3"/>
          </a:effectRef>
          <a:fontRef idx="minor">
            <a:schemeClr val="dk1"/>
          </a:fontRef>
        </p:style>
      </p:pic>
      <p:pic>
        <p:nvPicPr>
          <p:cNvPr id="12" name="图片 11">
            <a:extLst>
              <a:ext uri="{FF2B5EF4-FFF2-40B4-BE49-F238E27FC236}">
                <a16:creationId xmlns:a16="http://schemas.microsoft.com/office/drawing/2014/main" id="{C9C1790F-A6AD-EC46-B75C-3307960E3F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0965" y="3836161"/>
            <a:ext cx="2447788" cy="2551844"/>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77222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zh-CN" altLang="en-US" sz="2000" b="1" dirty="0">
                <a:solidFill>
                  <a:srgbClr val="2B579A"/>
                </a:solidFill>
                <a:latin typeface="微软雅黑" panose="020B0503020204020204" charset="-122"/>
                <a:ea typeface="微软雅黑" panose="020B0503020204020204" charset="-122"/>
              </a:rPr>
              <a:t>提高运行时性能</a:t>
            </a: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1950521"/>
            <a:ext cx="3805194" cy="3372783"/>
          </a:xfrm>
          <a:prstGeom prst="rect">
            <a:avLst/>
          </a:prstGeom>
          <a:noFill/>
        </p:spPr>
        <p:txBody>
          <a:bodyPr wrap="square" rtlCol="0">
            <a:spAutoFit/>
          </a:bodyPr>
          <a:lstStyle/>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1.</a:t>
            </a:r>
            <a:r>
              <a:rPr lang="zh-CN" altLang="en-US" sz="1600" dirty="0">
                <a:solidFill>
                  <a:schemeClr val="tx1">
                    <a:lumMod val="75000"/>
                    <a:lumOff val="25000"/>
                  </a:schemeClr>
                </a:solidFill>
                <a:latin typeface="微软雅黑" panose="020B0503020204020204" charset="-122"/>
                <a:ea typeface="微软雅黑" panose="020B0503020204020204" charset="-122"/>
              </a:rPr>
              <a:t>优化</a:t>
            </a:r>
            <a:r>
              <a:rPr lang="en-US" altLang="zh-CN" sz="1600" dirty="0">
                <a:solidFill>
                  <a:schemeClr val="tx1">
                    <a:lumMod val="75000"/>
                    <a:lumOff val="25000"/>
                  </a:schemeClr>
                </a:solidFill>
                <a:latin typeface="微软雅黑" panose="020B0503020204020204" charset="-122"/>
                <a:ea typeface="微软雅黑" panose="020B0503020204020204" charset="-122"/>
              </a:rPr>
              <a:t>JS</a:t>
            </a:r>
            <a:r>
              <a:rPr lang="zh-CN" altLang="en-US" sz="1600" dirty="0">
                <a:solidFill>
                  <a:schemeClr val="tx1">
                    <a:lumMod val="75000"/>
                    <a:lumOff val="25000"/>
                  </a:schemeClr>
                </a:solidFill>
                <a:latin typeface="微软雅黑" panose="020B0503020204020204" charset="-122"/>
                <a:ea typeface="微软雅黑" panose="020B0503020204020204" charset="-122"/>
              </a:rPr>
              <a:t>执行；</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rPr>
              <a:t>减少样式计算的范围和复杂性；</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rPr>
              <a:t>避免大型、复杂的布局和布局抖动；</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4.</a:t>
            </a:r>
            <a:r>
              <a:rPr lang="zh-CN" altLang="en-US" sz="1600" dirty="0">
                <a:solidFill>
                  <a:schemeClr val="tx1">
                    <a:lumMod val="75000"/>
                    <a:lumOff val="25000"/>
                  </a:schemeClr>
                </a:solidFill>
                <a:latin typeface="微软雅黑" panose="020B0503020204020204" charset="-122"/>
                <a:ea typeface="微软雅黑" panose="020B0503020204020204" charset="-122"/>
              </a:rPr>
              <a:t>简化图形绘制的复杂性和面积；</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5.</a:t>
            </a:r>
            <a:r>
              <a:rPr lang="zh-CN" altLang="en-US" sz="1600" dirty="0">
                <a:solidFill>
                  <a:schemeClr val="tx1">
                    <a:lumMod val="75000"/>
                    <a:lumOff val="25000"/>
                  </a:schemeClr>
                </a:solidFill>
                <a:latin typeface="微软雅黑" panose="020B0503020204020204" charset="-122"/>
                <a:ea typeface="微软雅黑" panose="020B0503020204020204" charset="-122"/>
              </a:rPr>
              <a:t>尽量使用 </a:t>
            </a:r>
            <a:r>
              <a:rPr lang="en-US" altLang="zh-CN" sz="1600" b="1" dirty="0">
                <a:solidFill>
                  <a:schemeClr val="tx1">
                    <a:lumMod val="75000"/>
                    <a:lumOff val="25000"/>
                  </a:schemeClr>
                </a:solidFill>
                <a:latin typeface="微软雅黑" panose="020B0503020204020204" charset="-122"/>
                <a:ea typeface="微软雅黑" panose="020B0503020204020204" charset="-122"/>
              </a:rPr>
              <a:t>transform</a:t>
            </a:r>
            <a:r>
              <a:rPr lang="en-US" altLang="zh-CN" sz="1600"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和 </a:t>
            </a:r>
            <a:r>
              <a:rPr lang="en-US" altLang="zh-CN" sz="1600" b="1" dirty="0">
                <a:solidFill>
                  <a:schemeClr val="tx1">
                    <a:lumMod val="75000"/>
                    <a:lumOff val="25000"/>
                  </a:schemeClr>
                </a:solidFill>
                <a:latin typeface="微软雅黑" panose="020B0503020204020204" charset="-122"/>
                <a:ea typeface="微软雅黑" panose="020B0503020204020204" charset="-122"/>
              </a:rPr>
              <a:t>opacity</a:t>
            </a:r>
            <a:r>
              <a:rPr lang="en-US" altLang="zh-CN" sz="1600"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属性更改来实现动画。</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6.</a:t>
            </a:r>
            <a:r>
              <a:rPr lang="zh-CN" altLang="en-US" sz="1600" dirty="0">
                <a:solidFill>
                  <a:schemeClr val="tx1">
                    <a:lumMod val="75000"/>
                    <a:lumOff val="25000"/>
                  </a:schemeClr>
                </a:solidFill>
                <a:latin typeface="微软雅黑" panose="020B0503020204020204" charset="-122"/>
                <a:ea typeface="微软雅黑" panose="020B0503020204020204" charset="-122"/>
              </a:rPr>
              <a:t>避免长时间运行输入处理程序</a:t>
            </a:r>
            <a:r>
              <a:rPr lang="en-US" altLang="zh-C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它们可能会阻止滚动。不要在输入处理程序中进行样式更改，使处理程序去除抖动。</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graphicFrame>
        <p:nvGraphicFramePr>
          <p:cNvPr id="14" name="图示 13">
            <a:extLst>
              <a:ext uri="{FF2B5EF4-FFF2-40B4-BE49-F238E27FC236}">
                <a16:creationId xmlns:a16="http://schemas.microsoft.com/office/drawing/2014/main" id="{4135754B-C32C-6141-A186-BB74AF40A115}"/>
              </a:ext>
            </a:extLst>
          </p:cNvPr>
          <p:cNvGraphicFramePr/>
          <p:nvPr>
            <p:extLst>
              <p:ext uri="{D42A27DB-BD31-4B8C-83A1-F6EECF244321}">
                <p14:modId xmlns:p14="http://schemas.microsoft.com/office/powerpoint/2010/main" val="3778745572"/>
              </p:ext>
            </p:extLst>
          </p:nvPr>
        </p:nvGraphicFramePr>
        <p:xfrm>
          <a:off x="5589335" y="1309402"/>
          <a:ext cx="5835859" cy="4239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63811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525939" y="2228409"/>
            <a:ext cx="1965603" cy="2012743"/>
            <a:chOff x="1525939" y="1774372"/>
            <a:chExt cx="1965603" cy="2012743"/>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9138" y="1774372"/>
              <a:ext cx="1219200" cy="1219200"/>
            </a:xfrm>
            <a:prstGeom prst="rect">
              <a:avLst/>
            </a:prstGeom>
          </p:spPr>
        </p:pic>
        <p:sp>
          <p:nvSpPr>
            <p:cNvPr id="3" name="文本框 2"/>
            <p:cNvSpPr txBox="1"/>
            <p:nvPr/>
          </p:nvSpPr>
          <p:spPr>
            <a:xfrm>
              <a:off x="1525939" y="3206058"/>
              <a:ext cx="1965603" cy="581057"/>
            </a:xfrm>
            <a:prstGeom prst="rect">
              <a:avLst/>
            </a:prstGeom>
            <a:noFill/>
          </p:spPr>
          <p:txBody>
            <a:bodyPr wrap="none" rtlCol="0">
              <a:spAutoFit/>
            </a:bodyPr>
            <a:lstStyle/>
            <a:p>
              <a:pPr algn="ctr">
                <a:lnSpc>
                  <a:spcPct val="150000"/>
                </a:lnSpc>
              </a:pPr>
              <a:r>
                <a:rPr lang="en-US" altLang="zh-CN" sz="2400" b="1" dirty="0">
                  <a:latin typeface="微软雅黑" panose="020B0503020204020204" pitchFamily="34" charset="-122"/>
                  <a:ea typeface="微软雅黑" panose="020B0503020204020204" pitchFamily="34" charset="-122"/>
                </a:rPr>
                <a:t>Application</a:t>
              </a:r>
            </a:p>
          </p:txBody>
        </p:sp>
      </p:grpSp>
      <p:sp>
        <p:nvSpPr>
          <p:cNvPr id="8" name="椭圆 7"/>
          <p:cNvSpPr/>
          <p:nvPr/>
        </p:nvSpPr>
        <p:spPr>
          <a:xfrm>
            <a:off x="5352724" y="1826065"/>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02</a:t>
            </a:r>
            <a:endParaRPr lang="zh-CN" altLang="en-US" dirty="0">
              <a:latin typeface="Segoe UI Emoji" panose="020B0502040204020203" pitchFamily="34" charset="0"/>
              <a:ea typeface="微软雅黑" panose="020B0503020204020204" pitchFamily="34" charset="-122"/>
            </a:endParaRPr>
          </a:p>
        </p:txBody>
      </p:sp>
      <p:sp>
        <p:nvSpPr>
          <p:cNvPr id="28" name="椭圆 27"/>
          <p:cNvSpPr/>
          <p:nvPr/>
        </p:nvSpPr>
        <p:spPr>
          <a:xfrm>
            <a:off x="5352724" y="720697"/>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01</a:t>
            </a:r>
            <a:endParaRPr lang="zh-CN" altLang="en-US" dirty="0">
              <a:latin typeface="Segoe UI Emoji" panose="020B0502040204020203" pitchFamily="34" charset="0"/>
              <a:ea typeface="微软雅黑" panose="020B0503020204020204" pitchFamily="34" charset="-122"/>
            </a:endParaRPr>
          </a:p>
        </p:txBody>
      </p:sp>
      <p:sp>
        <p:nvSpPr>
          <p:cNvPr id="29" name="文本框 28"/>
          <p:cNvSpPr txBox="1"/>
          <p:nvPr/>
        </p:nvSpPr>
        <p:spPr>
          <a:xfrm>
            <a:off x="6355446" y="850412"/>
            <a:ext cx="1441420" cy="400110"/>
          </a:xfrm>
          <a:prstGeom prst="rect">
            <a:avLst/>
          </a:prstGeom>
          <a:noFill/>
        </p:spPr>
        <p:txBody>
          <a:bodyPr wrap="none" rtlCol="0">
            <a:spAutoFit/>
          </a:bodyPr>
          <a:lstStyle/>
          <a:p>
            <a:r>
              <a:rPr lang="en" altLang="zh-CN" sz="2000" dirty="0">
                <a:solidFill>
                  <a:schemeClr val="tx1">
                    <a:lumMod val="75000"/>
                    <a:lumOff val="25000"/>
                  </a:schemeClr>
                </a:solidFill>
                <a:latin typeface="Arial" panose="020B0604020202020204" pitchFamily="34" charset="0"/>
                <a:ea typeface="微软雅黑" panose="020B0503020204020204" pitchFamily="34" charset="-122"/>
              </a:rPr>
              <a:t>Application</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30" name="文本框 29"/>
          <p:cNvSpPr txBox="1"/>
          <p:nvPr/>
        </p:nvSpPr>
        <p:spPr>
          <a:xfrm>
            <a:off x="6355446" y="1952022"/>
            <a:ext cx="1082348" cy="400110"/>
          </a:xfrm>
          <a:prstGeom prst="rect">
            <a:avLst/>
          </a:prstGeom>
          <a:noFill/>
        </p:spPr>
        <p:txBody>
          <a:bodyPr wrap="none" rtlCol="0">
            <a:spAutoFit/>
          </a:bodyPr>
          <a:lstStyle/>
          <a:p>
            <a:r>
              <a:rPr lang="en" altLang="zh-CN" sz="2000" dirty="0">
                <a:solidFill>
                  <a:schemeClr val="tx1">
                    <a:lumMod val="75000"/>
                    <a:lumOff val="25000"/>
                  </a:schemeClr>
                </a:solidFill>
                <a:latin typeface="Arial" panose="020B0604020202020204" pitchFamily="34" charset="0"/>
                <a:ea typeface="微软雅黑" panose="020B0503020204020204" pitchFamily="34" charset="-122"/>
              </a:rPr>
              <a:t>Storage</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9" name="椭圆 8">
            <a:extLst>
              <a:ext uri="{FF2B5EF4-FFF2-40B4-BE49-F238E27FC236}">
                <a16:creationId xmlns:a16="http://schemas.microsoft.com/office/drawing/2014/main" id="{A925FEAA-E1CC-084C-9BE0-20650988D0E0}"/>
              </a:ext>
            </a:extLst>
          </p:cNvPr>
          <p:cNvSpPr/>
          <p:nvPr/>
        </p:nvSpPr>
        <p:spPr>
          <a:xfrm>
            <a:off x="5363357" y="2931433"/>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03</a:t>
            </a:r>
            <a:endParaRPr lang="zh-CN" altLang="en-US" dirty="0">
              <a:latin typeface="Segoe UI Emoji" panose="020B0502040204020203"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565AA697-DFB9-F044-A551-6BB8B4186505}"/>
              </a:ext>
            </a:extLst>
          </p:cNvPr>
          <p:cNvSpPr txBox="1"/>
          <p:nvPr/>
        </p:nvSpPr>
        <p:spPr>
          <a:xfrm>
            <a:off x="6355446" y="3053632"/>
            <a:ext cx="926857" cy="400110"/>
          </a:xfrm>
          <a:prstGeom prst="rect">
            <a:avLst/>
          </a:prstGeom>
          <a:noFill/>
        </p:spPr>
        <p:txBody>
          <a:bodyPr wrap="none" rtlCol="0">
            <a:spAutoFit/>
          </a:bodyPr>
          <a:lstStyle/>
          <a:p>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Cache</a:t>
            </a:r>
          </a:p>
        </p:txBody>
      </p:sp>
      <p:sp>
        <p:nvSpPr>
          <p:cNvPr id="11" name="椭圆 10">
            <a:extLst>
              <a:ext uri="{FF2B5EF4-FFF2-40B4-BE49-F238E27FC236}">
                <a16:creationId xmlns:a16="http://schemas.microsoft.com/office/drawing/2014/main" id="{D4D064AE-E8C0-2A4D-AC54-C0FABE63C7EF}"/>
              </a:ext>
            </a:extLst>
          </p:cNvPr>
          <p:cNvSpPr/>
          <p:nvPr/>
        </p:nvSpPr>
        <p:spPr>
          <a:xfrm>
            <a:off x="5352724" y="4036800"/>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04</a:t>
            </a:r>
            <a:endParaRPr lang="zh-CN" altLang="en-US" dirty="0">
              <a:latin typeface="Segoe UI Emoji" panose="020B0502040204020203"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BD78D49A-DDAD-AE4E-9D74-176FD2778958}"/>
              </a:ext>
            </a:extLst>
          </p:cNvPr>
          <p:cNvSpPr txBox="1"/>
          <p:nvPr/>
        </p:nvSpPr>
        <p:spPr>
          <a:xfrm>
            <a:off x="6355446" y="4155242"/>
            <a:ext cx="2608406" cy="400110"/>
          </a:xfrm>
          <a:prstGeom prst="rect">
            <a:avLst/>
          </a:prstGeom>
          <a:noFill/>
        </p:spPr>
        <p:txBody>
          <a:bodyPr wrap="none" rtlCol="0">
            <a:spAutoFit/>
          </a:bodyPr>
          <a:lstStyle/>
          <a:p>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Background</a:t>
            </a:r>
            <a:r>
              <a:rPr lang="zh-CN" altLang="en-US" sz="2000" dirty="0">
                <a:solidFill>
                  <a:schemeClr val="tx1">
                    <a:lumMod val="75000"/>
                    <a:lumOff val="25000"/>
                  </a:schemeClr>
                </a:solidFill>
                <a:latin typeface="Arial" panose="020B0604020202020204" pitchFamily="34" charset="0"/>
                <a:ea typeface="微软雅黑" panose="020B0503020204020204" pitchFamily="34" charset="-122"/>
              </a:rPr>
              <a:t> </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Services</a:t>
            </a:r>
          </a:p>
        </p:txBody>
      </p:sp>
      <p:sp>
        <p:nvSpPr>
          <p:cNvPr id="13" name="椭圆 12">
            <a:extLst>
              <a:ext uri="{FF2B5EF4-FFF2-40B4-BE49-F238E27FC236}">
                <a16:creationId xmlns:a16="http://schemas.microsoft.com/office/drawing/2014/main" id="{B445F7CB-5223-784D-BD73-A18FF2E96F11}"/>
              </a:ext>
            </a:extLst>
          </p:cNvPr>
          <p:cNvSpPr/>
          <p:nvPr/>
        </p:nvSpPr>
        <p:spPr>
          <a:xfrm>
            <a:off x="5352724" y="5142167"/>
            <a:ext cx="634363" cy="634363"/>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egoe UI Emoji" panose="020B0502040204020203" pitchFamily="34" charset="0"/>
                <a:ea typeface="Segoe UI Emoji" panose="020B0502040204020203" pitchFamily="34" charset="0"/>
              </a:rPr>
              <a:t>05</a:t>
            </a:r>
            <a:endParaRPr lang="zh-CN" altLang="en-US" dirty="0">
              <a:latin typeface="Segoe UI Emoji" panose="020B0502040204020203" pitchFamily="34" charset="0"/>
              <a:ea typeface="微软雅黑" panose="020B0503020204020204" pitchFamily="34" charset="-122"/>
            </a:endParaRPr>
          </a:p>
        </p:txBody>
      </p:sp>
      <p:sp>
        <p:nvSpPr>
          <p:cNvPr id="14" name="文本框 13">
            <a:extLst>
              <a:ext uri="{FF2B5EF4-FFF2-40B4-BE49-F238E27FC236}">
                <a16:creationId xmlns:a16="http://schemas.microsoft.com/office/drawing/2014/main" id="{B6270073-24CA-B54D-A3A3-B59777B91566}"/>
              </a:ext>
            </a:extLst>
          </p:cNvPr>
          <p:cNvSpPr txBox="1"/>
          <p:nvPr/>
        </p:nvSpPr>
        <p:spPr>
          <a:xfrm>
            <a:off x="6355446" y="5256852"/>
            <a:ext cx="1053494" cy="400110"/>
          </a:xfrm>
          <a:prstGeom prst="rect">
            <a:avLst/>
          </a:prstGeom>
          <a:noFill/>
        </p:spPr>
        <p:txBody>
          <a:bodyPr wrap="none" rtlCol="0">
            <a:spAutoFit/>
          </a:bodyPr>
          <a:lstStyle/>
          <a:p>
            <a:r>
              <a:rPr lang="en-US" altLang="zh-CN" sz="2000" dirty="0">
                <a:solidFill>
                  <a:schemeClr val="tx1">
                    <a:lumMod val="75000"/>
                    <a:lumOff val="25000"/>
                  </a:schemeClr>
                </a:solidFill>
                <a:latin typeface="Arial" panose="020B0604020202020204" pitchFamily="34" charset="0"/>
                <a:ea typeface="微软雅黑" panose="020B0503020204020204" pitchFamily="34" charset="-122"/>
              </a:rPr>
              <a:t>Frames</a:t>
            </a:r>
          </a:p>
        </p:txBody>
      </p:sp>
    </p:spTree>
    <p:extLst>
      <p:ext uri="{BB962C8B-B14F-4D97-AF65-F5344CB8AC3E}">
        <p14:creationId xmlns:p14="http://schemas.microsoft.com/office/powerpoint/2010/main" val="365790978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
            <a:extLst>
              <a:ext uri="{FF2B5EF4-FFF2-40B4-BE49-F238E27FC236}">
                <a16:creationId xmlns:a16="http://schemas.microsoft.com/office/drawing/2014/main" id="{5FE94E79-291B-4C48-9D76-118083E5B8E3}"/>
              </a:ext>
            </a:extLst>
          </p:cNvPr>
          <p:cNvCxnSpPr/>
          <p:nvPr/>
        </p:nvCxnSpPr>
        <p:spPr>
          <a:xfrm>
            <a:off x="766171"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6D93BB-CD8B-C945-9EEA-A7F767E0AC34}"/>
              </a:ext>
            </a:extLst>
          </p:cNvPr>
          <p:cNvSpPr txBox="1"/>
          <p:nvPr/>
        </p:nvSpPr>
        <p:spPr>
          <a:xfrm>
            <a:off x="987151" y="1042376"/>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Manifest</a:t>
            </a:r>
            <a:endParaRPr lang="zh-CN" altLang="en-US" sz="2000" b="1" dirty="0">
              <a:solidFill>
                <a:srgbClr val="2B579A"/>
              </a:solidFill>
              <a:latin typeface="微软雅黑" panose="020B0503020204020204" charset="-122"/>
              <a:ea typeface="微软雅黑" panose="020B0503020204020204" charset="-122"/>
            </a:endParaRPr>
          </a:p>
        </p:txBody>
      </p:sp>
      <p:sp>
        <p:nvSpPr>
          <p:cNvPr id="17" name="文本框 16">
            <a:extLst>
              <a:ext uri="{FF2B5EF4-FFF2-40B4-BE49-F238E27FC236}">
                <a16:creationId xmlns:a16="http://schemas.microsoft.com/office/drawing/2014/main" id="{DDAAEF40-2767-BF49-BBDE-61A745B11825}"/>
              </a:ext>
            </a:extLst>
          </p:cNvPr>
          <p:cNvSpPr txBox="1"/>
          <p:nvPr/>
        </p:nvSpPr>
        <p:spPr>
          <a:xfrm>
            <a:off x="766806" y="2109543"/>
            <a:ext cx="3805194" cy="2634183"/>
          </a:xfrm>
          <a:prstGeom prst="rect">
            <a:avLst/>
          </a:prstGeom>
          <a:noFill/>
        </p:spPr>
        <p:txBody>
          <a:bodyPr wrap="square" rtlCol="0">
            <a:spAutoFit/>
          </a:bodyPr>
          <a:lstStyle/>
          <a:p>
            <a:pPr indent="457200">
              <a:lnSpc>
                <a:spcPct val="150000"/>
              </a:lnSpc>
            </a:pPr>
            <a:r>
              <a:rPr lang="en" altLang="zh-CN" sz="1600" dirty="0" err="1">
                <a:solidFill>
                  <a:schemeClr val="tx1">
                    <a:lumMod val="75000"/>
                    <a:lumOff val="25000"/>
                  </a:schemeClr>
                </a:solidFill>
                <a:latin typeface="微软雅黑" panose="020B0503020204020204" charset="-122"/>
                <a:ea typeface="微软雅黑" panose="020B0503020204020204" charset="-122"/>
              </a:rPr>
              <a:t>Applicaation</a:t>
            </a:r>
            <a:r>
              <a:rPr lang="en" altLang="zh-CN" sz="1600"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面板中的是指</a:t>
            </a:r>
            <a:r>
              <a:rPr lang="en" altLang="zh-CN" sz="1600" dirty="0">
                <a:solidFill>
                  <a:schemeClr val="tx1">
                    <a:lumMod val="75000"/>
                    <a:lumOff val="25000"/>
                  </a:schemeClr>
                </a:solidFill>
                <a:latin typeface="微软雅黑" panose="020B0503020204020204" charset="-122"/>
                <a:ea typeface="微软雅黑" panose="020B0503020204020204" charset="-122"/>
              </a:rPr>
              <a:t>PWA:==</a:t>
            </a:r>
            <a:r>
              <a:rPr lang="zh-CN" altLang="e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渐进式增强</a:t>
            </a:r>
            <a:r>
              <a:rPr lang="en" altLang="zh-CN" sz="1600" dirty="0">
                <a:solidFill>
                  <a:schemeClr val="tx1">
                    <a:lumMod val="75000"/>
                    <a:lumOff val="25000"/>
                  </a:schemeClr>
                </a:solidFill>
                <a:latin typeface="微软雅黑" panose="020B0503020204020204" charset="-122"/>
                <a:ea typeface="微软雅黑" panose="020B0503020204020204" charset="-122"/>
              </a:rPr>
              <a:t>WEB</a:t>
            </a:r>
            <a:r>
              <a:rPr lang="zh-CN" altLang="en-US" sz="1600" dirty="0">
                <a:solidFill>
                  <a:schemeClr val="tx1">
                    <a:lumMod val="75000"/>
                    <a:lumOff val="25000"/>
                  </a:schemeClr>
                </a:solidFill>
                <a:latin typeface="微软雅黑" panose="020B0503020204020204" charset="-122"/>
                <a:ea typeface="微软雅黑" panose="020B0503020204020204" charset="-122"/>
              </a:rPr>
              <a:t>应用）</a:t>
            </a:r>
            <a:r>
              <a:rPr lang="en-US" altLang="zh-CN" sz="1600"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所需的 </a:t>
            </a:r>
            <a:r>
              <a:rPr lang="en" altLang="zh-CN" sz="1600" dirty="0" err="1">
                <a:solidFill>
                  <a:schemeClr val="tx1">
                    <a:lumMod val="75000"/>
                    <a:lumOff val="25000"/>
                  </a:schemeClr>
                </a:solidFill>
                <a:latin typeface="微软雅黑" panose="020B0503020204020204" charset="-122"/>
                <a:ea typeface="微软雅黑" panose="020B0503020204020204" charset="-122"/>
              </a:rPr>
              <a:t>manifest.json</a:t>
            </a:r>
            <a:r>
              <a:rPr lang="en" altLang="zh-CN" sz="1600" dirty="0">
                <a:solidFill>
                  <a:schemeClr val="tx1">
                    <a:lumMod val="75000"/>
                    <a:lumOff val="25000"/>
                  </a:schemeClr>
                </a:solidFill>
                <a:latin typeface="微软雅黑" panose="020B0503020204020204" charset="-122"/>
                <a:ea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rPr>
              <a:t>文件，其作用是用来告诉浏览器如何在用户的桌面上</a:t>
            </a:r>
            <a:r>
              <a:rPr lang="en-US" altLang="zh-C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安装</a:t>
            </a:r>
            <a:r>
              <a:rPr lang="en-US" altLang="zh-C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这个</a:t>
            </a:r>
            <a:r>
              <a:rPr lang="zh-CN" altLang="en" sz="1600" dirty="0">
                <a:solidFill>
                  <a:schemeClr val="tx1">
                    <a:lumMod val="75000"/>
                    <a:lumOff val="25000"/>
                  </a:schemeClr>
                </a:solidFill>
                <a:latin typeface="微软雅黑" panose="020B0503020204020204" charset="-122"/>
                <a:ea typeface="微软雅黑" panose="020B0503020204020204" charset="-122"/>
              </a:rPr>
              <a:t>应用，</a:t>
            </a:r>
            <a:r>
              <a:rPr lang="zh-CN" altLang="en-US" sz="1600" dirty="0">
                <a:solidFill>
                  <a:schemeClr val="tx1">
                    <a:lumMod val="75000"/>
                    <a:lumOff val="25000"/>
                  </a:schemeClr>
                </a:solidFill>
                <a:latin typeface="微软雅黑" panose="020B0503020204020204" charset="-122"/>
                <a:ea typeface="微软雅黑" panose="020B0503020204020204" charset="-122"/>
              </a:rPr>
              <a:t>及安装后该展示的信息。在 </a:t>
            </a:r>
            <a:r>
              <a:rPr lang="en" altLang="zh-CN" sz="1600" dirty="0">
                <a:solidFill>
                  <a:schemeClr val="tx1">
                    <a:lumMod val="75000"/>
                    <a:lumOff val="25000"/>
                  </a:schemeClr>
                </a:solidFill>
                <a:latin typeface="微软雅黑" panose="020B0503020204020204" charset="-122"/>
                <a:ea typeface="微软雅黑" panose="020B0503020204020204" charset="-122"/>
              </a:rPr>
              <a:t>Application </a:t>
            </a:r>
            <a:r>
              <a:rPr lang="zh-CN" altLang="en-US" sz="1600" dirty="0">
                <a:solidFill>
                  <a:schemeClr val="tx1">
                    <a:lumMod val="75000"/>
                    <a:lumOff val="25000"/>
                  </a:schemeClr>
                </a:solidFill>
                <a:latin typeface="微软雅黑" panose="020B0503020204020204" charset="-122"/>
                <a:ea typeface="微软雅黑" panose="020B0503020204020204" charset="-122"/>
              </a:rPr>
              <a:t>面板中，主要是展示其信息。</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9CAF09DF-B7D3-4948-ABE9-DDB48C82B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43131" y="1417990"/>
            <a:ext cx="6782063" cy="4022020"/>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41033965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Service Workers</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54912" y="3330970"/>
            <a:ext cx="11106162" cy="3788281"/>
          </a:xfrm>
          <a:prstGeom prst="rect">
            <a:avLst/>
          </a:prstGeom>
          <a:noFill/>
        </p:spPr>
        <p:txBody>
          <a:bodyPr wrap="square" rtlCol="0">
            <a:spAutoFit/>
          </a:bodyPr>
          <a:lstStyle/>
          <a:p>
            <a:pPr indent="457200">
              <a:lnSpc>
                <a:spcPct val="150000"/>
              </a:lnSpc>
            </a:pP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是浏览器在后台独立于网页运行的脚本，它们已包括如推送通知和后台同步等功能，支持离线应用，每</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24</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小时都会更新本地的离线脚本。</a:t>
            </a:r>
          </a:p>
          <a:p>
            <a:pPr indent="457200">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它是一种</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JavaScript Worker</a:t>
            </a:r>
            <a:r>
              <a:rPr lang="zh-CN" altLang="en" sz="160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无法直接访问 </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DOM</a:t>
            </a:r>
            <a:r>
              <a:rPr lang="zh-CN" altLang="en" sz="1600" dirty="0">
                <a:solidFill>
                  <a:schemeClr val="tx1">
                    <a:lumMod val="75000"/>
                    <a:lumOff val="25000"/>
                  </a:schemeClr>
                </a:solidFill>
                <a:latin typeface="微软雅黑" panose="020B0503020204020204" charset="-122"/>
                <a:ea typeface="微软雅黑" panose="020B0503020204020204" charset="-122"/>
                <a:sym typeface="+mn-ea"/>
              </a:rPr>
              <a:t>。 </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通过响应 </a:t>
            </a:r>
            <a:r>
              <a:rPr lang="en" altLang="zh-CN" sz="1600" dirty="0" err="1">
                <a:solidFill>
                  <a:schemeClr val="tx1">
                    <a:lumMod val="75000"/>
                    <a:lumOff val="25000"/>
                  </a:schemeClr>
                </a:solidFill>
                <a:latin typeface="微软雅黑" panose="020B0503020204020204" charset="-122"/>
                <a:ea typeface="微软雅黑" panose="020B0503020204020204" charset="-122"/>
                <a:sym typeface="+mn-ea"/>
              </a:rPr>
              <a:t>postMessage</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接口发送的消息来与其控制的页面通信，页面可在必要时对 </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DOM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执行操作。</a:t>
            </a:r>
          </a:p>
          <a:p>
            <a:pPr indent="457200">
              <a:lnSpc>
                <a:spcPct val="150000"/>
              </a:lnSpc>
            </a:pP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是一种可编程网络代理，让您能够控制页面所发送网络请求的处理方式。</a:t>
            </a:r>
          </a:p>
          <a:p>
            <a:pPr indent="457200">
              <a:lnSpc>
                <a:spcPct val="150000"/>
              </a:lnSpc>
            </a:pP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在不用时会被中止，并在下次有需要时重启</a:t>
            </a:r>
          </a:p>
          <a:p>
            <a:pPr indent="457200">
              <a:lnSpc>
                <a:spcPct val="150000"/>
              </a:lnSpc>
            </a:pP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可以访问 </a:t>
            </a:r>
            <a:r>
              <a:rPr lang="en" altLang="zh-CN" sz="1600" dirty="0" err="1">
                <a:solidFill>
                  <a:schemeClr val="tx1">
                    <a:lumMod val="75000"/>
                    <a:lumOff val="25000"/>
                  </a:schemeClr>
                </a:solidFill>
                <a:latin typeface="微软雅黑" panose="020B0503020204020204" charset="-122"/>
                <a:ea typeface="微软雅黑" panose="020B0503020204020204" charset="-122"/>
                <a:sym typeface="+mn-ea"/>
              </a:rPr>
              <a:t>IndexedDB</a:t>
            </a:r>
            <a:r>
              <a:rPr lang="zh-CN" altLang="en" sz="1600" dirty="0">
                <a:solidFill>
                  <a:schemeClr val="tx1">
                    <a:lumMod val="75000"/>
                    <a:lumOff val="25000"/>
                  </a:schemeClr>
                </a:solidFill>
                <a:latin typeface="微软雅黑" panose="020B0503020204020204" charset="-122"/>
                <a:ea typeface="微软雅黑" panose="020B0503020204020204" charset="-122"/>
                <a:sym typeface="+mn-ea"/>
              </a:rPr>
              <a:t>。</a:t>
            </a:r>
          </a:p>
          <a:p>
            <a:pPr indent="457200">
              <a:lnSpc>
                <a:spcPct val="150000"/>
              </a:lnSpc>
            </a:pP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Service Worker </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广泛地利用了 </a:t>
            </a:r>
            <a:r>
              <a:rPr lang="en" altLang="zh-CN" sz="1600" dirty="0">
                <a:solidFill>
                  <a:schemeClr val="tx1">
                    <a:lumMod val="75000"/>
                    <a:lumOff val="25000"/>
                  </a:schemeClr>
                </a:solidFill>
                <a:latin typeface="微软雅黑" panose="020B0503020204020204" charset="-122"/>
                <a:ea typeface="微软雅黑" panose="020B0503020204020204" charset="-122"/>
                <a:sym typeface="+mn-ea"/>
              </a:rPr>
              <a:t>promise.</a:t>
            </a:r>
          </a:p>
          <a:p>
            <a:pPr indent="457200">
              <a:lnSpc>
                <a:spcPct val="150000"/>
              </a:lnSpc>
            </a:pPr>
            <a:r>
              <a:rPr lang="zh-CN" altLang="en" sz="1600" dirty="0">
                <a:solidFill>
                  <a:schemeClr val="tx1">
                    <a:lumMod val="75000"/>
                    <a:lumOff val="25000"/>
                  </a:schemeClr>
                </a:solidFill>
                <a:latin typeface="微软雅黑" panose="020B0503020204020204" charset="-122"/>
                <a:ea typeface="微软雅黑" panose="020B0503020204020204" charset="-122"/>
                <a:sym typeface="+mn-ea"/>
              </a:rPr>
              <a:t>可以</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参考 </a:t>
            </a:r>
            <a:r>
              <a:rPr lang="en" altLang="zh-CN" u="sng" dirty="0">
                <a:hlinkClick r:id="rId3"/>
              </a:rPr>
              <a:t>Service Workers</a:t>
            </a:r>
            <a:r>
              <a:rPr lang="zh-CN" altLang="en" u="sng" dirty="0">
                <a:hlinkClick r:id="rId3"/>
              </a:rPr>
              <a:t>，</a:t>
            </a:r>
            <a:r>
              <a:rPr lang="zh-CN" altLang="en-US" u="sng" dirty="0">
                <a:hlinkClick r:id="rId3"/>
              </a:rPr>
              <a:t>生命周期及其使用场景</a:t>
            </a:r>
            <a:r>
              <a:rPr lang="en-US" altLang="zh-CN" dirty="0"/>
              <a:t>【</a:t>
            </a:r>
            <a:r>
              <a:rPr lang="zh-CN" altLang="en-US" dirty="0">
                <a:hlinkClick r:id="rId4"/>
              </a:rPr>
              <a:t>视频</a:t>
            </a:r>
            <a:r>
              <a:rPr lang="en-US" altLang="zh-CN" dirty="0"/>
              <a:t>】</a:t>
            </a:r>
            <a:r>
              <a:rPr lang="en" altLang="zh-CN" dirty="0"/>
              <a:t>by </a:t>
            </a:r>
            <a:r>
              <a:rPr lang="zh-CN" altLang="en-US" dirty="0">
                <a:hlinkClick r:id="rId5"/>
              </a:rPr>
              <a:t>王江波</a:t>
            </a:r>
            <a:endParaRPr lang="zh-CN" altLang="en-US" dirty="0"/>
          </a:p>
          <a:p>
            <a:pPr indent="457200">
              <a:lnSpc>
                <a:spcPct val="150000"/>
              </a:lnSpc>
            </a:pP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7CE32214-C015-D543-BE98-08BB50F7BD8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300184" y="581364"/>
            <a:ext cx="4827715" cy="2712167"/>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03913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Local Storage</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541319" y="1880945"/>
            <a:ext cx="4058497" cy="787460"/>
          </a:xfrm>
          <a:prstGeom prst="rect">
            <a:avLst/>
          </a:prstGeom>
          <a:noFill/>
        </p:spPr>
        <p:txBody>
          <a:bodyPr wrap="square" rtlCol="0">
            <a:spAutoFit/>
          </a:bodyPr>
          <a:lstStyle/>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清除</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Service Worker</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Storage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、数据库和缓存</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41445" y="1691122"/>
            <a:ext cx="6245024" cy="3475754"/>
          </a:xfrm>
          <a:prstGeom prst="rect">
            <a:avLst/>
          </a:prstGeom>
        </p:spPr>
      </p:pic>
    </p:spTree>
    <p:extLst>
      <p:ext uri="{BB962C8B-B14F-4D97-AF65-F5344CB8AC3E}">
        <p14:creationId xmlns:p14="http://schemas.microsoft.com/office/powerpoint/2010/main" val="178354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01" y="1285591"/>
            <a:ext cx="2843423" cy="369332"/>
          </a:xfrm>
          <a:prstGeom prst="rect">
            <a:avLst/>
          </a:prstGeom>
          <a:noFill/>
          <a:effectLst/>
        </p:spPr>
        <p:txBody>
          <a:bodyPr wrap="square" rtlCol="0">
            <a:spAutoFit/>
          </a:bodyPr>
          <a:lstStyle/>
          <a:p>
            <a:r>
              <a:rPr lang="zh-CN" altLang="en-US" b="1" dirty="0"/>
              <a:t>打开 </a:t>
            </a:r>
            <a:r>
              <a:rPr lang="en-US" altLang="zh-CN" b="1" dirty="0"/>
              <a:t>Console</a:t>
            </a:r>
            <a:r>
              <a:rPr lang="zh-CN" altLang="en-US" b="1" dirty="0"/>
              <a:t> 面板</a:t>
            </a:r>
            <a:endParaRPr lang="en-US" altLang="zh-CN" b="1" dirty="0"/>
          </a:p>
        </p:txBody>
      </p:sp>
      <p:sp>
        <p:nvSpPr>
          <p:cNvPr id="4" name="文本框 3"/>
          <p:cNvSpPr txBox="1"/>
          <p:nvPr/>
        </p:nvSpPr>
        <p:spPr>
          <a:xfrm>
            <a:off x="755601" y="2726998"/>
            <a:ext cx="2843423" cy="2310248"/>
          </a:xfrm>
          <a:prstGeom prst="rect">
            <a:avLst/>
          </a:prstGeom>
          <a:noFill/>
        </p:spPr>
        <p:txBody>
          <a:bodyPr wrap="square" rtlCol="0">
            <a:spAutoFit/>
          </a:bodyPr>
          <a:lstStyle/>
          <a:p>
            <a:pPr indent="457200"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如果需要查看日志信息或运行 </a:t>
            </a:r>
            <a:r>
              <a:rPr lang="en-US" altLang="zh-CN" sz="1600" dirty="0">
                <a:solidFill>
                  <a:schemeClr val="tx1">
                    <a:lumMod val="75000"/>
                    <a:lumOff val="25000"/>
                  </a:schemeClr>
                </a:solidFill>
                <a:latin typeface="微软雅黑" panose="020B0503020204020204" charset="-122"/>
                <a:ea typeface="微软雅黑" panose="020B0503020204020204" charset="-122"/>
              </a:rPr>
              <a:t>JavaScript</a:t>
            </a:r>
            <a:r>
              <a:rPr lang="zh-CN" altLang="en-US" sz="1600" dirty="0">
                <a:solidFill>
                  <a:schemeClr val="tx1">
                    <a:lumMod val="75000"/>
                    <a:lumOff val="25000"/>
                  </a:schemeClr>
                </a:solidFill>
                <a:latin typeface="微软雅黑" panose="020B0503020204020204" charset="-122"/>
                <a:ea typeface="微软雅黑" panose="020B0503020204020204" charset="-122"/>
              </a:rPr>
              <a:t>，请直接打开 </a:t>
            </a:r>
            <a:r>
              <a:rPr lang="en-US" altLang="zh-CN" sz="1600" dirty="0">
                <a:solidFill>
                  <a:schemeClr val="tx1">
                    <a:lumMod val="75000"/>
                    <a:lumOff val="25000"/>
                  </a:schemeClr>
                </a:solidFill>
                <a:latin typeface="微软雅黑" panose="020B0503020204020204" charset="-122"/>
                <a:ea typeface="微软雅黑" panose="020B0503020204020204" charset="-122"/>
              </a:rPr>
              <a:t>Console</a:t>
            </a:r>
            <a:r>
              <a:rPr lang="zh-CN" altLang="en-US" sz="1600" dirty="0">
                <a:solidFill>
                  <a:schemeClr val="tx1">
                    <a:lumMod val="75000"/>
                    <a:lumOff val="25000"/>
                  </a:schemeClr>
                </a:solidFill>
                <a:latin typeface="微软雅黑" panose="020B0503020204020204" charset="-122"/>
                <a:ea typeface="微软雅黑" panose="020B0503020204020204" charset="-122"/>
              </a:rPr>
              <a:t> 面板。</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快捷键：</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Command+Option+J</a:t>
            </a:r>
            <a:r>
              <a:rPr lang="en-US" altLang="zh-CN" sz="1600" dirty="0">
                <a:solidFill>
                  <a:schemeClr val="tx1">
                    <a:lumMod val="75000"/>
                    <a:lumOff val="25000"/>
                  </a:schemeClr>
                </a:solidFill>
                <a:latin typeface="微软雅黑" panose="020B0503020204020204" charset="-122"/>
                <a:ea typeface="微软雅黑" panose="020B0503020204020204" charset="-122"/>
              </a:rPr>
              <a:t> (Mac)</a:t>
            </a: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Control+Shift+J</a:t>
            </a:r>
            <a:r>
              <a:rPr lang="en-US" altLang="zh-CN" sz="1600" dirty="0">
                <a:solidFill>
                  <a:schemeClr val="tx1">
                    <a:lumMod val="75000"/>
                    <a:lumOff val="25000"/>
                  </a:schemeClr>
                </a:solidFill>
                <a:latin typeface="微软雅黑" panose="020B0503020204020204" charset="-122"/>
                <a:ea typeface="微软雅黑" panose="020B0503020204020204" charset="-122"/>
              </a:rPr>
              <a:t> (Windows</a:t>
            </a:r>
            <a:r>
              <a:rPr lang="en-US" altLang="zh-CN" dirty="0"/>
              <a:t>)</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5" name="组合 4"/>
          <p:cNvGrpSpPr/>
          <p:nvPr/>
        </p:nvGrpSpPr>
        <p:grpSpPr>
          <a:xfrm>
            <a:off x="913645" y="2208253"/>
            <a:ext cx="743880" cy="180635"/>
            <a:chOff x="461645" y="1546225"/>
            <a:chExt cx="743880" cy="180635"/>
          </a:xfrm>
        </p:grpSpPr>
        <p:sp>
          <p:nvSpPr>
            <p:cNvPr id="6" name="十字星 5"/>
            <p:cNvSpPr/>
            <p:nvPr/>
          </p:nvSpPr>
          <p:spPr>
            <a:xfrm>
              <a:off x="46164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星 6"/>
            <p:cNvSpPr/>
            <p:nvPr/>
          </p:nvSpPr>
          <p:spPr>
            <a:xfrm>
              <a:off x="751205" y="1546225"/>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十字星 7"/>
            <p:cNvSpPr/>
            <p:nvPr/>
          </p:nvSpPr>
          <p:spPr>
            <a:xfrm>
              <a:off x="102552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C0B8AD53-26C6-6640-BCC7-791792C6243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254642" y="850813"/>
            <a:ext cx="6917041" cy="5195691"/>
          </a:xfrm>
          <a:prstGeom prst="rect">
            <a:avLst/>
          </a:prstGeom>
        </p:spPr>
      </p:pic>
    </p:spTree>
    <p:extLst>
      <p:ext uri="{BB962C8B-B14F-4D97-AF65-F5344CB8AC3E}">
        <p14:creationId xmlns:p14="http://schemas.microsoft.com/office/powerpoint/2010/main" val="16078218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Local Storage</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541319" y="1880945"/>
            <a:ext cx="4058497" cy="1895455"/>
          </a:xfrm>
          <a:prstGeom prst="rect">
            <a:avLst/>
          </a:prstGeom>
          <a:noFill/>
        </p:spPr>
        <p:txBody>
          <a:bodyPr wrap="square" rtlCol="0">
            <a:spAutoFit/>
          </a:bodyPr>
          <a:lstStyle/>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双击键或值可以修改相应的值。</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双击空白单元格可以添加新条目。</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点击对应的条目 ，然后按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Delete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按钮可以删除该该条目。</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点击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refresh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按钮可以查看您的更改。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41445" y="1741609"/>
            <a:ext cx="6245024" cy="3374779"/>
          </a:xfrm>
          <a:prstGeom prst="rect">
            <a:avLst/>
          </a:prstGeom>
        </p:spPr>
      </p:pic>
    </p:spTree>
    <p:extLst>
      <p:ext uri="{BB962C8B-B14F-4D97-AF65-F5344CB8AC3E}">
        <p14:creationId xmlns:p14="http://schemas.microsoft.com/office/powerpoint/2010/main" val="3315962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43755" y="1667216"/>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64735" y="1042376"/>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Session Storage</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7541319" y="1880945"/>
            <a:ext cx="4058497" cy="1895455"/>
          </a:xfrm>
          <a:prstGeom prst="rect">
            <a:avLst/>
          </a:prstGeom>
          <a:noFill/>
        </p:spPr>
        <p:txBody>
          <a:bodyPr wrap="square" rtlCol="0">
            <a:spAutoFit/>
          </a:bodyPr>
          <a:lstStyle/>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双击键或值可以修改相应的值。</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双击空白单元格可以添加新条目。</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点击对应的条目 ，然后按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Delete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按钮可以删除该该条目。</a:t>
            </a:r>
          </a:p>
          <a:p>
            <a:pPr indent="457200">
              <a:lnSpc>
                <a:spcPct val="150000"/>
              </a:lnSpc>
            </a:pP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点击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refresh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按钮可以查看您的更改。</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32805" y="1741609"/>
            <a:ext cx="6062303" cy="3374779"/>
          </a:xfrm>
          <a:prstGeom prst="rect">
            <a:avLst/>
          </a:prstGeom>
        </p:spPr>
      </p:pic>
    </p:spTree>
    <p:extLst>
      <p:ext uri="{BB962C8B-B14F-4D97-AF65-F5344CB8AC3E}">
        <p14:creationId xmlns:p14="http://schemas.microsoft.com/office/powerpoint/2010/main" val="300537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684642" y="1098617"/>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05622" y="473777"/>
            <a:ext cx="3211830" cy="400110"/>
          </a:xfrm>
          <a:prstGeom prst="rect">
            <a:avLst/>
          </a:prstGeom>
          <a:noFill/>
        </p:spPr>
        <p:txBody>
          <a:bodyPr wrap="square" rtlCol="0">
            <a:spAutoFit/>
          </a:bodyPr>
          <a:lstStyle/>
          <a:p>
            <a:pPr algn="ctr"/>
            <a:r>
              <a:rPr lang="en" altLang="zh-CN" sz="2000" b="1" dirty="0" err="1">
                <a:solidFill>
                  <a:srgbClr val="2B579A"/>
                </a:solidFill>
                <a:latin typeface="微软雅黑" panose="020B0503020204020204" charset="-122"/>
                <a:ea typeface="微软雅黑" panose="020B0503020204020204" charset="-122"/>
              </a:rPr>
              <a:t>IndexedDB</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482206" y="1312346"/>
            <a:ext cx="4058497" cy="3003451"/>
          </a:xfrm>
          <a:prstGeom prst="rect">
            <a:avLst/>
          </a:prstGeom>
          <a:noFill/>
        </p:spPr>
        <p:txBody>
          <a:bodyPr wrap="square" rtlCol="0">
            <a:spAutoFit/>
          </a:bodyPr>
          <a:lstStyle/>
          <a:p>
            <a:pPr indent="457200">
              <a:lnSpc>
                <a:spcPct val="150000"/>
              </a:lnSpc>
            </a:pPr>
            <a:r>
              <a:rPr lang="en" altLang="zh-CN" sz="1600" b="1" dirty="0" err="1">
                <a:solidFill>
                  <a:schemeClr val="tx1">
                    <a:lumMod val="75000"/>
                    <a:lumOff val="25000"/>
                  </a:schemeClr>
                </a:solidFill>
                <a:latin typeface="微软雅黑" panose="020B0503020204020204" charset="-122"/>
                <a:ea typeface="微软雅黑" panose="020B0503020204020204" charset="-122"/>
                <a:sym typeface="+mn-ea"/>
              </a:rPr>
              <a:t>IndexedDB</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是一种在用户浏览器中持久存储数据的方法。它允许您不考虑网络可用性，创建具有丰富查询能力的可离线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Web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应用程序。</a:t>
            </a:r>
            <a:r>
              <a:rPr lang="en" altLang="zh-CN" sz="1600" b="1" dirty="0" err="1">
                <a:solidFill>
                  <a:schemeClr val="tx1">
                    <a:lumMod val="75000"/>
                    <a:lumOff val="25000"/>
                  </a:schemeClr>
                </a:solidFill>
                <a:latin typeface="微软雅黑" panose="020B0503020204020204" charset="-122"/>
                <a:ea typeface="微软雅黑" panose="020B0503020204020204" charset="-122"/>
                <a:sym typeface="+mn-ea"/>
              </a:rPr>
              <a:t>IndexedDB</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对于存储大量数据的应用程序和不需要持久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Internet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连接的应用程序（例如邮件客户端、待办事项列表或记事本）很有用。</a:t>
            </a:r>
          </a:p>
          <a:p>
            <a:pPr indent="457200">
              <a:lnSpc>
                <a:spcPct val="150000"/>
              </a:lnSpc>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兼容性</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IE10+==</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948759" y="2942292"/>
            <a:ext cx="6033366" cy="3374779"/>
          </a:xfrm>
          <a:prstGeom prst="rect">
            <a:avLst/>
          </a:prstGeom>
        </p:spPr>
      </p:pic>
      <p:sp>
        <p:nvSpPr>
          <p:cNvPr id="7" name="文本框 6">
            <a:extLst>
              <a:ext uri="{FF2B5EF4-FFF2-40B4-BE49-F238E27FC236}">
                <a16:creationId xmlns:a16="http://schemas.microsoft.com/office/drawing/2014/main" id="{D4F01601-6E1A-494F-B681-4270FC7D5337}"/>
              </a:ext>
            </a:extLst>
          </p:cNvPr>
          <p:cNvSpPr txBox="1"/>
          <p:nvPr/>
        </p:nvSpPr>
        <p:spPr>
          <a:xfrm>
            <a:off x="5430308" y="932612"/>
            <a:ext cx="5293309" cy="2031325"/>
          </a:xfrm>
          <a:prstGeom prst="rect">
            <a:avLst/>
          </a:prstGeom>
          <a:noFill/>
        </p:spPr>
        <p:txBody>
          <a:bodyPr wrap="none" rtlCol="0">
            <a:spAutoFit/>
          </a:bodyPr>
          <a:lstStyle/>
          <a:p>
            <a:pPr marL="285750" indent="-285750">
              <a:buFont typeface="Arial" panose="020B0604020202020204" pitchFamily="34" charset="0"/>
              <a:buChar char="•"/>
            </a:pPr>
            <a:r>
              <a:rPr lang="en" altLang="zh-CN" dirty="0" err="1"/>
              <a:t>IndexedDB</a:t>
            </a:r>
            <a:r>
              <a:rPr lang="en" altLang="zh-CN" dirty="0"/>
              <a:t> </a:t>
            </a:r>
            <a:r>
              <a:rPr lang="zh-CN" altLang="en-US" dirty="0"/>
              <a:t>数据库使用 </a:t>
            </a:r>
            <a:r>
              <a:rPr lang="en" altLang="zh-CN" dirty="0"/>
              <a:t>key-value </a:t>
            </a:r>
            <a:r>
              <a:rPr lang="zh-CN" altLang="en-US" dirty="0"/>
              <a:t>键值对储存数据</a:t>
            </a:r>
            <a:endParaRPr lang="en-US" altLang="zh-CN" dirty="0"/>
          </a:p>
          <a:p>
            <a:pPr marL="285750" indent="-285750">
              <a:buFont typeface="Arial" panose="020B0604020202020204" pitchFamily="34" charset="0"/>
              <a:buChar char="•"/>
            </a:pPr>
            <a:r>
              <a:rPr lang="en" altLang="zh-CN" dirty="0" err="1"/>
              <a:t>IndexedDB</a:t>
            </a:r>
            <a:r>
              <a:rPr lang="en" altLang="zh-CN" dirty="0"/>
              <a:t> </a:t>
            </a:r>
            <a:r>
              <a:rPr lang="zh-CN" altLang="en-US" dirty="0"/>
              <a:t>是事务模式的数据库</a:t>
            </a:r>
            <a:endParaRPr lang="en-US" altLang="zh-CN" dirty="0"/>
          </a:p>
          <a:p>
            <a:pPr marL="285750" indent="-285750">
              <a:buFont typeface="Arial" panose="020B0604020202020204" pitchFamily="34" charset="0"/>
              <a:buChar char="•"/>
            </a:pPr>
            <a:r>
              <a:rPr lang="en" altLang="zh-CN" dirty="0"/>
              <a:t>The </a:t>
            </a:r>
            <a:r>
              <a:rPr lang="en" altLang="zh-CN" dirty="0" err="1"/>
              <a:t>IndexedDB</a:t>
            </a:r>
            <a:r>
              <a:rPr lang="en" altLang="zh-CN" dirty="0"/>
              <a:t> API </a:t>
            </a:r>
            <a:r>
              <a:rPr lang="zh-CN" altLang="en-US" dirty="0"/>
              <a:t>基本上是异步的</a:t>
            </a:r>
            <a:endParaRPr lang="en-US" altLang="zh-CN" dirty="0"/>
          </a:p>
          <a:p>
            <a:pPr marL="285750" indent="-285750">
              <a:buFont typeface="Arial" panose="020B0604020202020204" pitchFamily="34" charset="0"/>
              <a:buChar char="•"/>
            </a:pPr>
            <a:r>
              <a:rPr lang="en" altLang="zh-CN" dirty="0" err="1"/>
              <a:t>IndexedDB</a:t>
            </a:r>
            <a:r>
              <a:rPr lang="zh-CN" altLang="en-US" dirty="0"/>
              <a:t>是面向对象的</a:t>
            </a:r>
            <a:endParaRPr lang="en-US" altLang="zh-CN" dirty="0"/>
          </a:p>
          <a:p>
            <a:pPr marL="285750" indent="-285750">
              <a:buFont typeface="Arial" panose="020B0604020202020204" pitchFamily="34" charset="0"/>
              <a:buChar char="•"/>
            </a:pPr>
            <a:r>
              <a:rPr lang="en" altLang="zh-CN" dirty="0" err="1"/>
              <a:t>IndexedDB</a:t>
            </a:r>
            <a:r>
              <a:rPr lang="zh-CN" altLang="en-US" dirty="0"/>
              <a:t>不使用结构化查询语言（</a:t>
            </a:r>
            <a:r>
              <a:rPr lang="en" altLang="zh-CN" dirty="0"/>
              <a:t>SQL</a:t>
            </a:r>
            <a:r>
              <a:rPr lang="zh-CN" altLang="en" dirty="0"/>
              <a:t>）</a:t>
            </a:r>
            <a:endParaRPr lang="en" altLang="zh-CN" dirty="0"/>
          </a:p>
          <a:p>
            <a:pPr marL="285750" indent="-285750">
              <a:buFont typeface="Arial" panose="020B0604020202020204" pitchFamily="34" charset="0"/>
              <a:buChar char="•"/>
            </a:pPr>
            <a:r>
              <a:rPr lang="en" altLang="zh-CN" dirty="0" err="1"/>
              <a:t>IndexedDB</a:t>
            </a:r>
            <a:r>
              <a:rPr lang="zh-CN" altLang="en-US" dirty="0"/>
              <a:t>遵循同源（</a:t>
            </a:r>
            <a:r>
              <a:rPr lang="en" altLang="zh-CN" dirty="0"/>
              <a:t>same-origin</a:t>
            </a:r>
            <a:r>
              <a:rPr lang="zh-CN" altLang="en" dirty="0"/>
              <a:t>）</a:t>
            </a:r>
            <a:r>
              <a:rPr lang="zh-CN" altLang="en-US" dirty="0"/>
              <a:t>策略</a:t>
            </a:r>
            <a:endParaRPr lang="en-US" altLang="zh-CN" dirty="0"/>
          </a:p>
          <a:p>
            <a:endParaRPr kumimoji="1" lang="zh-CN" altLang="en-US" dirty="0"/>
          </a:p>
        </p:txBody>
      </p:sp>
    </p:spTree>
    <p:extLst>
      <p:ext uri="{BB962C8B-B14F-4D97-AF65-F5344CB8AC3E}">
        <p14:creationId xmlns:p14="http://schemas.microsoft.com/office/powerpoint/2010/main" val="148943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684642" y="1098617"/>
            <a:ext cx="3606800" cy="0"/>
          </a:xfrm>
          <a:prstGeom prst="line">
            <a:avLst/>
          </a:prstGeom>
          <a:ln w="15875">
            <a:solidFill>
              <a:srgbClr val="2B579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05622" y="473777"/>
            <a:ext cx="3211830" cy="400110"/>
          </a:xfrm>
          <a:prstGeom prst="rect">
            <a:avLst/>
          </a:prstGeom>
          <a:noFill/>
        </p:spPr>
        <p:txBody>
          <a:bodyPr wrap="square" rtlCol="0">
            <a:spAutoFit/>
          </a:bodyPr>
          <a:lstStyle/>
          <a:p>
            <a:pPr algn="ctr"/>
            <a:r>
              <a:rPr lang="en" altLang="zh-CN" sz="2000" b="1" dirty="0">
                <a:solidFill>
                  <a:srgbClr val="2B579A"/>
                </a:solidFill>
                <a:latin typeface="微软雅黑" panose="020B0503020204020204" charset="-122"/>
                <a:ea typeface="微软雅黑" panose="020B0503020204020204" charset="-122"/>
              </a:rPr>
              <a:t>Cookies</a:t>
            </a:r>
            <a:endParaRPr lang="zh-CN" altLang="en-US" sz="2000" b="1" dirty="0">
              <a:solidFill>
                <a:srgbClr val="2B579A"/>
              </a:solidFill>
              <a:latin typeface="微软雅黑" panose="020B0503020204020204" charset="-122"/>
              <a:ea typeface="微软雅黑" panose="020B0503020204020204" charset="-122"/>
            </a:endParaRPr>
          </a:p>
        </p:txBody>
      </p:sp>
      <p:sp>
        <p:nvSpPr>
          <p:cNvPr id="4" name="文本框 3"/>
          <p:cNvSpPr txBox="1"/>
          <p:nvPr/>
        </p:nvSpPr>
        <p:spPr>
          <a:xfrm>
            <a:off x="482206" y="1312346"/>
            <a:ext cx="5165637" cy="5219442"/>
          </a:xfrm>
          <a:prstGeom prst="rect">
            <a:avLst/>
          </a:prstGeom>
          <a:noFill/>
        </p:spPr>
        <p:txBody>
          <a:bodyPr wrap="square" rtlCol="0">
            <a:spAutoFit/>
          </a:bodyPr>
          <a:lstStyle/>
          <a:p>
            <a:pPr indent="457200">
              <a:lnSpc>
                <a:spcPct val="150000"/>
              </a:lnSpc>
            </a:pP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name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键名</a:t>
            </a:r>
          </a:p>
          <a:p>
            <a:pPr indent="457200">
              <a:lnSpc>
                <a:spcPct val="150000"/>
              </a:lnSpc>
            </a:pP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value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值</a:t>
            </a:r>
          </a:p>
          <a:p>
            <a:pPr indent="457200">
              <a:lnSpc>
                <a:spcPct val="150000"/>
              </a:lnSpc>
            </a:pP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Domain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和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Path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标识定义了</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的作用域。</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Domain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标识指定了哪些主机可以接受</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r>
              <a:rPr lang="zh-CN" altLang="en" sz="1600" b="1" dirty="0">
                <a:solidFill>
                  <a:schemeClr val="tx1">
                    <a:lumMod val="75000"/>
                    <a:lumOff val="25000"/>
                  </a:schemeClr>
                </a:solidFill>
                <a:latin typeface="微软雅黑" panose="020B0503020204020204" charset="-122"/>
                <a:ea typeface="微软雅黑" panose="020B0503020204020204" charset="-122"/>
                <a:sym typeface="+mn-ea"/>
              </a:rPr>
              <a:t>。</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Path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标识指定了主机下的哪些路径可以接受</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p>
          <a:p>
            <a:pPr indent="457200">
              <a:lnSpc>
                <a:spcPct val="150000"/>
              </a:lnSpc>
            </a:pP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Expires / Max-Age. Cookie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的过期时间或最长周期。对于会话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r>
              <a:rPr lang="zh-CN" altLang="en"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这一领域始终是</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Session(</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会话</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a:t>
            </a:r>
          </a:p>
          <a:p>
            <a:pPr indent="457200">
              <a:lnSpc>
                <a:spcPct val="150000"/>
              </a:lnSpc>
            </a:pP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Size Cookie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的大小，以字节为单位。</a:t>
            </a:r>
          </a:p>
          <a:p>
            <a:pPr indent="457200">
              <a:lnSpc>
                <a:spcPct val="150000"/>
              </a:lnSpc>
            </a:pPr>
            <a:r>
              <a:rPr lang="en" altLang="zh-CN" sz="1600" b="1" dirty="0" err="1">
                <a:solidFill>
                  <a:schemeClr val="tx1">
                    <a:lumMod val="75000"/>
                    <a:lumOff val="25000"/>
                  </a:schemeClr>
                </a:solidFill>
                <a:latin typeface="微软雅黑" panose="020B0503020204020204" charset="-122"/>
                <a:ea typeface="微软雅黑" panose="020B0503020204020204" charset="-122"/>
                <a:sym typeface="+mn-ea"/>
              </a:rPr>
              <a:t>HttpOnly</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如果存在，则指示应仅通过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HTTP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使用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r>
              <a:rPr lang="zh-CN" altLang="en" sz="1600" b="1"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并且不允许 </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JavaScript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修改</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a:t>
            </a:r>
          </a:p>
          <a:p>
            <a:pPr indent="457200">
              <a:lnSpc>
                <a:spcPct val="150000"/>
              </a:lnSpc>
            </a:pPr>
            <a:r>
              <a:rPr lang="en" altLang="zh-CN" sz="1600" b="1" dirty="0" err="1">
                <a:solidFill>
                  <a:schemeClr val="tx1">
                    <a:lumMod val="75000"/>
                    <a:lumOff val="25000"/>
                  </a:schemeClr>
                </a:solidFill>
                <a:latin typeface="微软雅黑" panose="020B0503020204020204" charset="-122"/>
                <a:ea typeface="微软雅黑" panose="020B0503020204020204" charset="-122"/>
                <a:sym typeface="+mn-ea"/>
              </a:rPr>
              <a:t>SameSite</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 Strict</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允许服务器要求某个</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cookie</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在跨站请求时不会被发送，从而可以阻止跨站请求伪造攻击（</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CSRF</a:t>
            </a:r>
            <a:r>
              <a:rPr lang="zh-CN" altLang="en" sz="1600" b="1" dirty="0">
                <a:solidFill>
                  <a:schemeClr val="tx1">
                    <a:lumMod val="75000"/>
                    <a:lumOff val="25000"/>
                  </a:schemeClr>
                </a:solidFill>
                <a:latin typeface="微软雅黑" panose="020B0503020204020204" charset="-122"/>
                <a:ea typeface="微软雅黑" panose="020B0503020204020204" charset="-122"/>
                <a:sym typeface="+mn-ea"/>
              </a:rPr>
              <a:t>）。</a:t>
            </a:r>
            <a:r>
              <a:rPr lang="en" altLang="zh-CN" sz="1600" b="1" dirty="0">
                <a:solidFill>
                  <a:schemeClr val="tx1">
                    <a:lumMod val="75000"/>
                    <a:lumOff val="25000"/>
                  </a:schemeClr>
                </a:solidFill>
                <a:latin typeface="微软雅黑" panose="020B0503020204020204" charset="-122"/>
                <a:ea typeface="微软雅黑" panose="020B0503020204020204" charset="-122"/>
                <a:sym typeface="+mn-ea"/>
              </a:rPr>
              <a:t>Lax</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则可以被发送</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椭圆 7"/>
          <p:cNvSpPr/>
          <p:nvPr/>
        </p:nvSpPr>
        <p:spPr>
          <a:xfrm>
            <a:off x="11363962" y="75278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81209" y="1322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761062" y="54092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72C647C-E23E-1845-B757-5B1AC97CABA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47843" y="2146275"/>
            <a:ext cx="6033366" cy="3329376"/>
          </a:xfrm>
          <a:prstGeom prst="rect">
            <a:avLst/>
          </a:prstGeom>
        </p:spPr>
      </p:pic>
    </p:spTree>
    <p:extLst>
      <p:ext uri="{BB962C8B-B14F-4D97-AF65-F5344CB8AC3E}">
        <p14:creationId xmlns:p14="http://schemas.microsoft.com/office/powerpoint/2010/main" val="3769327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4651951" y="6376072"/>
            <a:ext cx="688803" cy="688803"/>
          </a:xfrm>
          <a:prstGeom prst="ellipse">
            <a:avLst/>
          </a:prstGeom>
          <a:solidFill>
            <a:srgbClr val="2B579A"/>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593252" y="5853372"/>
            <a:ext cx="688807" cy="688807"/>
          </a:xfrm>
          <a:prstGeom prst="ellipse">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25011" y="6225460"/>
            <a:ext cx="786258" cy="786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806377" y="5769939"/>
            <a:ext cx="1284592" cy="1284592"/>
          </a:xfrm>
          <a:prstGeom prst="ellipse">
            <a:avLst/>
          </a:prstGeom>
          <a:solidFill>
            <a:srgbClr val="2B579A"/>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386077" y="5857394"/>
            <a:ext cx="497256" cy="497256"/>
          </a:xfrm>
          <a:prstGeom prst="ellips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465421" y="5760710"/>
            <a:ext cx="331504" cy="331504"/>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760981" y="3013502"/>
            <a:ext cx="5091289" cy="707886"/>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谢谢大家</a:t>
            </a:r>
            <a:r>
              <a:rPr lang="en-US" altLang="zh-CN" sz="40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椭圆 15"/>
          <p:cNvSpPr/>
          <p:nvPr/>
        </p:nvSpPr>
        <p:spPr>
          <a:xfrm flipV="1">
            <a:off x="3133630" y="-278588"/>
            <a:ext cx="1328050" cy="1328050"/>
          </a:xfrm>
          <a:prstGeom prst="ellipse">
            <a:avLst/>
          </a:prstGeom>
          <a:ln>
            <a:noFill/>
          </a:ln>
          <a:effectLst>
            <a:outerShdw blurRad="114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4771824" y="-318612"/>
            <a:ext cx="777821" cy="777821"/>
          </a:xfrm>
          <a:prstGeom prst="ellipse">
            <a:avLst/>
          </a:prstGeom>
          <a:solidFill>
            <a:srgbClr val="2B579A"/>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flipV="1">
            <a:off x="5834776" y="271636"/>
            <a:ext cx="777826" cy="777826"/>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flipV="1">
            <a:off x="7112799" y="-258585"/>
            <a:ext cx="887871" cy="8878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flipV="1">
            <a:off x="8333916" y="-306931"/>
            <a:ext cx="1450608" cy="1450608"/>
          </a:xfrm>
          <a:prstGeom prst="ellipse">
            <a:avLst/>
          </a:prstGeom>
          <a:solidFill>
            <a:srgbClr val="2B579A">
              <a:alpha val="72000"/>
            </a:srgb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flipV="1">
            <a:off x="2286980" y="511738"/>
            <a:ext cx="561520" cy="561520"/>
          </a:xfrm>
          <a:prstGeom prst="ellipse">
            <a:avLst/>
          </a:prstGeom>
          <a:solidFill>
            <a:srgbClr val="2B579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flipV="1">
            <a:off x="1533824" y="-368602"/>
            <a:ext cx="786975" cy="786975"/>
          </a:xfrm>
          <a:prstGeom prst="ellipse">
            <a:avLst/>
          </a:prstGeom>
          <a:solidFill>
            <a:srgbClr val="2B57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flipV="1">
            <a:off x="10117770" y="483400"/>
            <a:ext cx="561520" cy="5615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flipV="1">
            <a:off x="6819661" y="779752"/>
            <a:ext cx="374347" cy="374347"/>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1729" y="4868087"/>
            <a:ext cx="4139025" cy="3061409"/>
          </a:xfrm>
          <a:prstGeom prst="rect">
            <a:avLst/>
          </a:prstGeom>
        </p:spPr>
      </p:pic>
    </p:spTree>
    <p:extLst>
      <p:ext uri="{BB962C8B-B14F-4D97-AF65-F5344CB8AC3E}">
        <p14:creationId xmlns:p14="http://schemas.microsoft.com/office/powerpoint/2010/main" val="2459092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01" y="1285591"/>
            <a:ext cx="2843423" cy="369332"/>
          </a:xfrm>
          <a:prstGeom prst="rect">
            <a:avLst/>
          </a:prstGeom>
          <a:noFill/>
          <a:effectLst/>
        </p:spPr>
        <p:txBody>
          <a:bodyPr wrap="square" rtlCol="0">
            <a:spAutoFit/>
          </a:bodyPr>
          <a:lstStyle/>
          <a:p>
            <a:r>
              <a:rPr lang="zh-CN" altLang="en-US" b="1" dirty="0"/>
              <a:t>打开最后一次打开的面板</a:t>
            </a:r>
            <a:endParaRPr lang="en-US" altLang="zh-CN" b="1" dirty="0"/>
          </a:p>
        </p:txBody>
      </p:sp>
      <p:sp>
        <p:nvSpPr>
          <p:cNvPr id="4" name="文本框 3"/>
          <p:cNvSpPr txBox="1"/>
          <p:nvPr/>
        </p:nvSpPr>
        <p:spPr>
          <a:xfrm>
            <a:off x="755601" y="2726998"/>
            <a:ext cx="2843423" cy="1156792"/>
          </a:xfrm>
          <a:prstGeom prst="rect">
            <a:avLst/>
          </a:prstGeom>
          <a:noFill/>
        </p:spPr>
        <p:txBody>
          <a:bodyPr wrap="square" rtlCol="0">
            <a:spAutoFit/>
          </a:bodyPr>
          <a:lstStyle/>
          <a:p>
            <a:pPr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快捷键：</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mn-ea"/>
            </a:endParaRP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Command+Option+I</a:t>
            </a:r>
            <a:r>
              <a:rPr lang="en-US" altLang="zh-CN" sz="1600" dirty="0">
                <a:solidFill>
                  <a:schemeClr val="tx1">
                    <a:lumMod val="75000"/>
                    <a:lumOff val="25000"/>
                  </a:schemeClr>
                </a:solidFill>
                <a:latin typeface="微软雅黑" panose="020B0503020204020204" charset="-122"/>
                <a:ea typeface="微软雅黑" panose="020B0503020204020204" charset="-122"/>
              </a:rPr>
              <a:t> (Mac)</a:t>
            </a:r>
          </a:p>
          <a:p>
            <a:pPr fontAlgn="auto">
              <a:lnSpc>
                <a:spcPct val="150000"/>
              </a:lnSpc>
            </a:pPr>
            <a:r>
              <a:rPr lang="en-US" altLang="zh-CN" sz="1600" dirty="0" err="1">
                <a:solidFill>
                  <a:schemeClr val="tx1">
                    <a:lumMod val="75000"/>
                    <a:lumOff val="25000"/>
                  </a:schemeClr>
                </a:solidFill>
                <a:latin typeface="微软雅黑" panose="020B0503020204020204" charset="-122"/>
                <a:ea typeface="微软雅黑" panose="020B0503020204020204" charset="-122"/>
              </a:rPr>
              <a:t>Control+Shift+I</a:t>
            </a:r>
            <a:r>
              <a:rPr lang="en-US" altLang="zh-CN" sz="1600" dirty="0">
                <a:solidFill>
                  <a:schemeClr val="tx1">
                    <a:lumMod val="75000"/>
                    <a:lumOff val="25000"/>
                  </a:schemeClr>
                </a:solidFill>
                <a:latin typeface="微软雅黑" panose="020B0503020204020204" charset="-122"/>
                <a:ea typeface="微软雅黑" panose="020B0503020204020204" charset="-122"/>
              </a:rPr>
              <a:t> (Windows)</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5" name="组合 4"/>
          <p:cNvGrpSpPr/>
          <p:nvPr/>
        </p:nvGrpSpPr>
        <p:grpSpPr>
          <a:xfrm>
            <a:off x="913645" y="2208253"/>
            <a:ext cx="743880" cy="180635"/>
            <a:chOff x="461645" y="1546225"/>
            <a:chExt cx="743880" cy="180635"/>
          </a:xfrm>
        </p:grpSpPr>
        <p:sp>
          <p:nvSpPr>
            <p:cNvPr id="6" name="十字星 5"/>
            <p:cNvSpPr/>
            <p:nvPr/>
          </p:nvSpPr>
          <p:spPr>
            <a:xfrm>
              <a:off x="46164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星 6"/>
            <p:cNvSpPr/>
            <p:nvPr/>
          </p:nvSpPr>
          <p:spPr>
            <a:xfrm>
              <a:off x="751205" y="1546225"/>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十字星 7"/>
            <p:cNvSpPr/>
            <p:nvPr/>
          </p:nvSpPr>
          <p:spPr>
            <a:xfrm>
              <a:off x="102552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3CB8815E-0A08-C94A-A2B7-A2AF4F7D063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06951" y="949953"/>
            <a:ext cx="6479559" cy="4914910"/>
          </a:xfrm>
          <a:prstGeom prst="rect">
            <a:avLst/>
          </a:prstGeom>
        </p:spPr>
      </p:pic>
    </p:spTree>
    <p:extLst>
      <p:ext uri="{BB962C8B-B14F-4D97-AF65-F5344CB8AC3E}">
        <p14:creationId xmlns:p14="http://schemas.microsoft.com/office/powerpoint/2010/main" val="4578330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01" y="1285591"/>
            <a:ext cx="2843423" cy="369332"/>
          </a:xfrm>
          <a:prstGeom prst="rect">
            <a:avLst/>
          </a:prstGeom>
          <a:noFill/>
          <a:effectLst/>
        </p:spPr>
        <p:txBody>
          <a:bodyPr wrap="square" rtlCol="0">
            <a:spAutoFit/>
          </a:bodyPr>
          <a:lstStyle/>
          <a:p>
            <a:r>
              <a:rPr lang="zh-CN" altLang="en-US" b="1" dirty="0"/>
              <a:t>从 </a:t>
            </a:r>
            <a:r>
              <a:rPr lang="en-US" altLang="zh-CN" b="1" dirty="0"/>
              <a:t>Chrome </a:t>
            </a:r>
            <a:r>
              <a:rPr lang="zh-CN" altLang="en-US" b="1" dirty="0"/>
              <a:t>的主菜单打开</a:t>
            </a:r>
            <a:endParaRPr lang="en-US" altLang="zh-CN" b="1" dirty="0"/>
          </a:p>
        </p:txBody>
      </p:sp>
      <p:sp>
        <p:nvSpPr>
          <p:cNvPr id="4" name="文本框 3"/>
          <p:cNvSpPr txBox="1"/>
          <p:nvPr/>
        </p:nvSpPr>
        <p:spPr>
          <a:xfrm>
            <a:off x="755601" y="2726998"/>
            <a:ext cx="2843423" cy="1156792"/>
          </a:xfrm>
          <a:prstGeom prst="rect">
            <a:avLst/>
          </a:prstGeom>
          <a:noFill/>
        </p:spPr>
        <p:txBody>
          <a:bodyPr wrap="square" rtlCol="0">
            <a:spAutoFit/>
          </a:bodyPr>
          <a:lstStyle/>
          <a:p>
            <a:pPr indent="457200" fontAlgn="auto">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单击 </a:t>
            </a:r>
            <a:r>
              <a:rPr lang="zh-CN" altLang="en-US" sz="1600" b="1" dirty="0">
                <a:solidFill>
                  <a:schemeClr val="tx1">
                    <a:lumMod val="75000"/>
                    <a:lumOff val="25000"/>
                  </a:schemeClr>
                </a:solidFill>
                <a:latin typeface="微软雅黑" panose="020B0503020204020204" charset="-122"/>
                <a:ea typeface="微软雅黑" panose="020B0503020204020204" charset="-122"/>
              </a:rPr>
              <a:t>自定义及控制 </a:t>
            </a:r>
            <a:r>
              <a:rPr lang="zh-CN" altLang="en-US" sz="1600" dirty="0">
                <a:solidFill>
                  <a:schemeClr val="tx1">
                    <a:lumMod val="75000"/>
                    <a:lumOff val="25000"/>
                  </a:schemeClr>
                </a:solidFill>
                <a:latin typeface="微软雅黑" panose="020B0503020204020204" charset="-122"/>
                <a:ea typeface="微软雅黑" panose="020B0503020204020204" charset="-122"/>
              </a:rPr>
              <a:t>按钮   ，然后选择 </a:t>
            </a:r>
            <a:r>
              <a:rPr lang="zh-CN" altLang="en-US" sz="1600" b="1" dirty="0">
                <a:solidFill>
                  <a:schemeClr val="tx1">
                    <a:lumMod val="75000"/>
                    <a:lumOff val="25000"/>
                  </a:schemeClr>
                </a:solidFill>
                <a:latin typeface="微软雅黑" panose="020B0503020204020204" charset="-122"/>
                <a:ea typeface="微软雅黑" panose="020B0503020204020204" charset="-122"/>
              </a:rPr>
              <a:t>更多工具 </a:t>
            </a:r>
            <a:r>
              <a:rPr lang="en-US" altLang="zh-CN" sz="1600" b="1" dirty="0">
                <a:solidFill>
                  <a:schemeClr val="tx1">
                    <a:lumMod val="75000"/>
                    <a:lumOff val="25000"/>
                  </a:schemeClr>
                </a:solidFill>
                <a:latin typeface="微软雅黑" panose="020B0503020204020204" charset="-122"/>
                <a:ea typeface="微软雅黑" panose="020B0503020204020204" charset="-122"/>
              </a:rPr>
              <a:t>&gt;</a:t>
            </a:r>
            <a:r>
              <a:rPr lang="zh-CN" altLang="en-US" sz="1600" b="1" dirty="0">
                <a:solidFill>
                  <a:schemeClr val="tx1">
                    <a:lumMod val="75000"/>
                    <a:lumOff val="25000"/>
                  </a:schemeClr>
                </a:solidFill>
                <a:latin typeface="微软雅黑" panose="020B0503020204020204" charset="-122"/>
                <a:ea typeface="微软雅黑" panose="020B0503020204020204" charset="-122"/>
              </a:rPr>
              <a:t> 开发者工具</a:t>
            </a:r>
            <a:r>
              <a:rPr lang="zh-CN" altLang="en-US" sz="1600" dirty="0">
                <a:solidFill>
                  <a:schemeClr val="tx1">
                    <a:lumMod val="75000"/>
                    <a:lumOff val="25000"/>
                  </a:schemeClr>
                </a:solidFill>
                <a:latin typeface="微软雅黑" panose="020B0503020204020204" charset="-122"/>
                <a:ea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5" name="组合 4"/>
          <p:cNvGrpSpPr/>
          <p:nvPr/>
        </p:nvGrpSpPr>
        <p:grpSpPr>
          <a:xfrm>
            <a:off x="913645" y="2208253"/>
            <a:ext cx="743880" cy="180635"/>
            <a:chOff x="461645" y="1546225"/>
            <a:chExt cx="743880" cy="180635"/>
          </a:xfrm>
        </p:grpSpPr>
        <p:sp>
          <p:nvSpPr>
            <p:cNvPr id="6" name="十字星 5"/>
            <p:cNvSpPr/>
            <p:nvPr/>
          </p:nvSpPr>
          <p:spPr>
            <a:xfrm>
              <a:off x="46164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星 6"/>
            <p:cNvSpPr/>
            <p:nvPr/>
          </p:nvSpPr>
          <p:spPr>
            <a:xfrm>
              <a:off x="751205" y="1546225"/>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十字星 7"/>
            <p:cNvSpPr/>
            <p:nvPr/>
          </p:nvSpPr>
          <p:spPr>
            <a:xfrm>
              <a:off x="1025525" y="1546860"/>
              <a:ext cx="180000" cy="180000"/>
            </a:xfrm>
            <a:prstGeom prst="star4">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rot="10800000">
            <a:off x="46587" y="5707287"/>
            <a:ext cx="1430938" cy="1085390"/>
            <a:chOff x="46587" y="5707287"/>
            <a:chExt cx="1430938" cy="1085390"/>
          </a:xfrm>
        </p:grpSpPr>
        <p:sp>
          <p:nvSpPr>
            <p:cNvPr id="10" name="椭圆 9"/>
            <p:cNvSpPr/>
            <p:nvPr/>
          </p:nvSpPr>
          <p:spPr>
            <a:xfrm>
              <a:off x="649487" y="6446845"/>
              <a:ext cx="345832" cy="345832"/>
            </a:xfrm>
            <a:prstGeom prst="ellipse">
              <a:avLst/>
            </a:prstGeom>
            <a:solidFill>
              <a:srgbClr val="2B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66734" y="5707287"/>
              <a:ext cx="510791" cy="510791"/>
            </a:xfrm>
            <a:prstGeom prst="ellipse">
              <a:avLst/>
            </a:prstGeom>
            <a:solidFill>
              <a:srgbClr val="2B579A">
                <a:alpha val="65000"/>
              </a:srgb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6587" y="6234989"/>
              <a:ext cx="221063" cy="221063"/>
            </a:xfrm>
            <a:prstGeom prst="ellipse">
              <a:avLst/>
            </a:prstGeom>
            <a:solidFill>
              <a:srgbClr val="2B579A">
                <a:alpha val="75000"/>
              </a:srgb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89B4E5D9-4AAE-8A45-A314-5CDC4EC5EAC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01832" y="1133612"/>
            <a:ext cx="6075275" cy="4469747"/>
          </a:xfrm>
          <a:prstGeom prst="rect">
            <a:avLst/>
          </a:prstGeom>
        </p:spPr>
      </p:pic>
      <p:pic>
        <p:nvPicPr>
          <p:cNvPr id="1026" name="Picture 2" descr="自定义和控制谷歌Chrome浏览器">
            <a:extLst>
              <a:ext uri="{FF2B5EF4-FFF2-40B4-BE49-F238E27FC236}">
                <a16:creationId xmlns:a16="http://schemas.microsoft.com/office/drawing/2014/main" id="{ACB6EFF1-8360-AB46-B80E-5A15055617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2542" y="3171528"/>
            <a:ext cx="76200" cy="33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245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5037</TotalTime>
  <Words>4480</Words>
  <Application>Microsoft Macintosh PowerPoint</Application>
  <PresentationFormat>宽屏</PresentationFormat>
  <Paragraphs>402</Paragraphs>
  <Slides>74</Slides>
  <Notes>27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74</vt:i4>
      </vt:variant>
    </vt:vector>
  </HeadingPairs>
  <TitlesOfParts>
    <vt:vector size="83" baseType="lpstr">
      <vt:lpstr>微软雅黑</vt:lpstr>
      <vt:lpstr>微软雅黑 Light</vt:lpstr>
      <vt:lpstr>最像素EX2</vt:lpstr>
      <vt:lpstr>Arial</vt:lpstr>
      <vt:lpstr>Calibri</vt:lpstr>
      <vt:lpstr>Calibri Light</vt:lpstr>
      <vt:lpstr>Segoe UI</vt:lpstr>
      <vt:lpstr>Segoe UI Emoji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春田花花杂货铺</dc:creator>
  <cp:keywords>www.51pptmoban.com</cp:keywords>
  <cp:lastModifiedBy>297996582@qq.com</cp:lastModifiedBy>
  <cp:revision>425</cp:revision>
  <dcterms:created xsi:type="dcterms:W3CDTF">2017-04-26T08:43:40Z</dcterms:created>
  <dcterms:modified xsi:type="dcterms:W3CDTF">2022-03-18T08:02:59Z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y fmtid="{D5CDD505-2E9C-101B-9397-08002B2CF9AE}" pid="3" name="KSOTemplateUUID">
    <vt:lpwstr>v1.0_mb_r+FDxESd16jRdQOU26bq1w==</vt:lpwstr>
  </property>
</Properties>
</file>